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6" r:id="rId1"/>
  </p:sldMasterIdLst>
  <p:notesMasterIdLst>
    <p:notesMasterId r:id="rId15"/>
  </p:notesMasterIdLst>
  <p:sldIdLst>
    <p:sldId id="256" r:id="rId2"/>
    <p:sldId id="289" r:id="rId3"/>
    <p:sldId id="277" r:id="rId4"/>
    <p:sldId id="278" r:id="rId5"/>
    <p:sldId id="279" r:id="rId6"/>
    <p:sldId id="280" r:id="rId7"/>
    <p:sldId id="290" r:id="rId8"/>
    <p:sldId id="322" r:id="rId9"/>
    <p:sldId id="321" r:id="rId10"/>
    <p:sldId id="320" r:id="rId11"/>
    <p:sldId id="324" r:id="rId12"/>
    <p:sldId id="326" r:id="rId13"/>
    <p:sldId id="328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2885" autoAdjust="0"/>
  </p:normalViewPr>
  <p:slideViewPr>
    <p:cSldViewPr>
      <p:cViewPr varScale="1">
        <p:scale>
          <a:sx n="69" d="100"/>
          <a:sy n="69" d="100"/>
        </p:scale>
        <p:origin x="6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FC8C4-8656-4154-B758-28783344488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85BA582-AC12-4851-A8AC-402153D1A3B7}">
      <dgm:prSet phldrT="[טקסט]"/>
      <dgm:spPr/>
      <dgm:t>
        <a:bodyPr/>
        <a:lstStyle/>
        <a:p>
          <a:pPr rtl="1"/>
          <a:r>
            <a:rPr lang="he-IL" dirty="0" smtClean="0"/>
            <a:t>ידע עם ומדינה</a:t>
          </a:r>
          <a:endParaRPr lang="he-IL" dirty="0"/>
        </a:p>
      </dgm:t>
    </dgm:pt>
    <dgm:pt modelId="{5A0B2DE9-E526-4AD7-A177-FEEDC60CB9B2}" type="parTrans" cxnId="{98D0B9E9-8A44-43F4-8748-F4F96C5CC2F4}">
      <dgm:prSet/>
      <dgm:spPr/>
      <dgm:t>
        <a:bodyPr/>
        <a:lstStyle/>
        <a:p>
          <a:pPr rtl="1"/>
          <a:endParaRPr lang="he-IL"/>
        </a:p>
      </dgm:t>
    </dgm:pt>
    <dgm:pt modelId="{5C87FA24-92FA-4C44-AE57-ABDF5CC8128A}" type="sibTrans" cxnId="{98D0B9E9-8A44-43F4-8748-F4F96C5CC2F4}">
      <dgm:prSet/>
      <dgm:spPr/>
      <dgm:t>
        <a:bodyPr/>
        <a:lstStyle/>
        <a:p>
          <a:pPr rtl="1"/>
          <a:endParaRPr lang="he-IL"/>
        </a:p>
      </dgm:t>
    </dgm:pt>
    <dgm:pt modelId="{443A80E1-14C3-48E4-86A4-FB55378C7B4E}">
      <dgm:prSet phldrT="[טקסט]"/>
      <dgm:spPr>
        <a:solidFill>
          <a:srgbClr val="FFC000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תולדות עם ישראל</a:t>
          </a:r>
        </a:p>
        <a:p>
          <a:pPr rtl="1"/>
          <a:r>
            <a:rPr lang="he-IL" dirty="0" smtClean="0">
              <a:solidFill>
                <a:schemeClr val="tx1"/>
              </a:solidFill>
            </a:rPr>
            <a:t>(2 </a:t>
          </a:r>
          <a:r>
            <a:rPr lang="he-IL" dirty="0" err="1" smtClean="0">
              <a:solidFill>
                <a:schemeClr val="tx1"/>
              </a:solidFill>
            </a:rPr>
            <a:t>יח"ל</a:t>
          </a:r>
          <a:r>
            <a:rPr lang="he-IL" dirty="0" smtClean="0">
              <a:solidFill>
                <a:schemeClr val="tx1"/>
              </a:solidFill>
            </a:rPr>
            <a:t>)</a:t>
          </a:r>
          <a:endParaRPr lang="he-IL" dirty="0">
            <a:solidFill>
              <a:schemeClr val="tx1"/>
            </a:solidFill>
          </a:endParaRPr>
        </a:p>
      </dgm:t>
    </dgm:pt>
    <dgm:pt modelId="{8D7D9496-E4F4-4088-B5F8-0DD0C438F7CD}" type="parTrans" cxnId="{B1567E00-3DCF-4AE2-B022-8B988A426983}">
      <dgm:prSet/>
      <dgm:spPr/>
      <dgm:t>
        <a:bodyPr/>
        <a:lstStyle/>
        <a:p>
          <a:pPr rtl="1"/>
          <a:endParaRPr lang="he-IL"/>
        </a:p>
      </dgm:t>
    </dgm:pt>
    <dgm:pt modelId="{64DB8A45-E8BE-4853-BFCF-13BAD0606C3A}" type="sibTrans" cxnId="{B1567E00-3DCF-4AE2-B022-8B988A426983}">
      <dgm:prSet/>
      <dgm:spPr/>
      <dgm:t>
        <a:bodyPr/>
        <a:lstStyle/>
        <a:p>
          <a:pPr rtl="1"/>
          <a:endParaRPr lang="he-IL"/>
        </a:p>
      </dgm:t>
    </dgm:pt>
    <dgm:pt modelId="{9301A2FB-B431-4325-AD50-07322ECCAA5D}">
      <dgm:prSet phldrT="[טקסט]"/>
      <dgm:spPr>
        <a:solidFill>
          <a:srgbClr val="FFC000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אזרחות</a:t>
          </a:r>
        </a:p>
        <a:p>
          <a:pPr rtl="1"/>
          <a:r>
            <a:rPr lang="he-IL" dirty="0" smtClean="0">
              <a:solidFill>
                <a:schemeClr val="tx1"/>
              </a:solidFill>
            </a:rPr>
            <a:t>(2 </a:t>
          </a:r>
          <a:r>
            <a:rPr lang="he-IL" dirty="0" err="1" smtClean="0">
              <a:solidFill>
                <a:schemeClr val="tx1"/>
              </a:solidFill>
            </a:rPr>
            <a:t>יח"ל</a:t>
          </a:r>
          <a:r>
            <a:rPr lang="he-IL" dirty="0" smtClean="0">
              <a:solidFill>
                <a:schemeClr val="tx1"/>
              </a:solidFill>
            </a:rPr>
            <a:t>)</a:t>
          </a:r>
          <a:endParaRPr lang="he-IL" dirty="0">
            <a:solidFill>
              <a:schemeClr val="tx1"/>
            </a:solidFill>
          </a:endParaRPr>
        </a:p>
      </dgm:t>
    </dgm:pt>
    <dgm:pt modelId="{B042BEC5-B580-4543-AD5F-143F39E3F31F}" type="parTrans" cxnId="{84C8EB44-2516-422E-BAC6-92A52A101B49}">
      <dgm:prSet/>
      <dgm:spPr/>
      <dgm:t>
        <a:bodyPr/>
        <a:lstStyle/>
        <a:p>
          <a:pPr rtl="1"/>
          <a:endParaRPr lang="he-IL"/>
        </a:p>
      </dgm:t>
    </dgm:pt>
    <dgm:pt modelId="{D8E229D2-C563-4E73-8EB1-9054623F1D08}" type="sibTrans" cxnId="{84C8EB44-2516-422E-BAC6-92A52A101B49}">
      <dgm:prSet/>
      <dgm:spPr/>
      <dgm:t>
        <a:bodyPr/>
        <a:lstStyle/>
        <a:p>
          <a:pPr rtl="1"/>
          <a:endParaRPr lang="he-IL"/>
        </a:p>
      </dgm:t>
    </dgm:pt>
    <dgm:pt modelId="{0D7366EE-70D2-4DFA-AC1F-A4646AA0DDAE}">
      <dgm:prSet phldrT="[טקסט]"/>
      <dgm:spPr/>
      <dgm:t>
        <a:bodyPr/>
        <a:lstStyle/>
        <a:p>
          <a:pPr rtl="1"/>
          <a:r>
            <a:rPr lang="he-IL" dirty="0" smtClean="0"/>
            <a:t>שפה והגות</a:t>
          </a:r>
          <a:endParaRPr lang="he-IL" dirty="0"/>
        </a:p>
      </dgm:t>
    </dgm:pt>
    <dgm:pt modelId="{39B4DC2F-82FF-4028-88D5-1D535FD75B3F}" type="parTrans" cxnId="{5456E519-F913-458B-BA15-049AAD1EF934}">
      <dgm:prSet/>
      <dgm:spPr/>
      <dgm:t>
        <a:bodyPr/>
        <a:lstStyle/>
        <a:p>
          <a:pPr rtl="1"/>
          <a:endParaRPr lang="he-IL"/>
        </a:p>
      </dgm:t>
    </dgm:pt>
    <dgm:pt modelId="{8EE4E5F9-3B6E-43EC-8F84-88DE5D69C677}" type="sibTrans" cxnId="{5456E519-F913-458B-BA15-049AAD1EF934}">
      <dgm:prSet/>
      <dgm:spPr/>
      <dgm:t>
        <a:bodyPr/>
        <a:lstStyle/>
        <a:p>
          <a:pPr rtl="1"/>
          <a:endParaRPr lang="he-IL"/>
        </a:p>
      </dgm:t>
    </dgm:pt>
    <dgm:pt modelId="{0EEF98B6-F757-4562-B9F1-D2FD67B3C711}">
      <dgm:prSet phldrT="[טקסט]"/>
      <dgm:spPr>
        <a:solidFill>
          <a:srgbClr val="00B0F0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מחשבת ישראל וספרות</a:t>
          </a:r>
        </a:p>
        <a:p>
          <a:pPr rtl="1"/>
          <a:r>
            <a:rPr lang="he-IL" dirty="0" smtClean="0">
              <a:solidFill>
                <a:schemeClr val="tx1"/>
              </a:solidFill>
            </a:rPr>
            <a:t>(2 </a:t>
          </a:r>
          <a:r>
            <a:rPr lang="he-IL" dirty="0" err="1" smtClean="0">
              <a:solidFill>
                <a:schemeClr val="tx1"/>
              </a:solidFill>
            </a:rPr>
            <a:t>יח"ל</a:t>
          </a:r>
          <a:r>
            <a:rPr lang="he-IL" dirty="0" smtClean="0">
              <a:solidFill>
                <a:schemeClr val="tx1"/>
              </a:solidFill>
            </a:rPr>
            <a:t>)</a:t>
          </a:r>
          <a:endParaRPr lang="he-IL" dirty="0">
            <a:solidFill>
              <a:schemeClr val="tx1"/>
            </a:solidFill>
          </a:endParaRPr>
        </a:p>
      </dgm:t>
    </dgm:pt>
    <dgm:pt modelId="{D33B9C4E-43B2-45F7-A2FC-66DC954770A1}" type="parTrans" cxnId="{D6B523A8-0593-4841-BD11-E23229814545}">
      <dgm:prSet/>
      <dgm:spPr/>
      <dgm:t>
        <a:bodyPr/>
        <a:lstStyle/>
        <a:p>
          <a:pPr rtl="1"/>
          <a:endParaRPr lang="he-IL"/>
        </a:p>
      </dgm:t>
    </dgm:pt>
    <dgm:pt modelId="{B3B1483A-367F-4D1A-971F-D85597E112B0}" type="sibTrans" cxnId="{D6B523A8-0593-4841-BD11-E23229814545}">
      <dgm:prSet/>
      <dgm:spPr/>
      <dgm:t>
        <a:bodyPr/>
        <a:lstStyle/>
        <a:p>
          <a:pPr rtl="1"/>
          <a:endParaRPr lang="he-IL"/>
        </a:p>
      </dgm:t>
    </dgm:pt>
    <dgm:pt modelId="{D47A7F9B-FC67-4259-BFBA-6817F3ED298D}">
      <dgm:prSet phldrT="[טקסט]"/>
      <dgm:spPr>
        <a:solidFill>
          <a:srgbClr val="00B0F0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לשון והבעה</a:t>
          </a:r>
        </a:p>
        <a:p>
          <a:pPr rtl="1"/>
          <a:r>
            <a:rPr lang="he-IL" dirty="0" smtClean="0">
              <a:solidFill>
                <a:schemeClr val="tx1"/>
              </a:solidFill>
            </a:rPr>
            <a:t>(2 </a:t>
          </a:r>
          <a:r>
            <a:rPr lang="he-IL" dirty="0" err="1" smtClean="0">
              <a:solidFill>
                <a:schemeClr val="tx1"/>
              </a:solidFill>
            </a:rPr>
            <a:t>יח"ל</a:t>
          </a:r>
          <a:r>
            <a:rPr lang="he-IL" dirty="0" smtClean="0">
              <a:solidFill>
                <a:schemeClr val="tx1"/>
              </a:solidFill>
            </a:rPr>
            <a:t>)</a:t>
          </a:r>
          <a:endParaRPr lang="he-IL" dirty="0">
            <a:solidFill>
              <a:schemeClr val="tx1"/>
            </a:solidFill>
          </a:endParaRPr>
        </a:p>
      </dgm:t>
    </dgm:pt>
    <dgm:pt modelId="{54765486-36ED-4B56-82BC-2294BFA05276}" type="parTrans" cxnId="{12D5D087-DE3B-42CE-9400-67AD0CA8E272}">
      <dgm:prSet/>
      <dgm:spPr/>
      <dgm:t>
        <a:bodyPr/>
        <a:lstStyle/>
        <a:p>
          <a:pPr rtl="1"/>
          <a:endParaRPr lang="he-IL"/>
        </a:p>
      </dgm:t>
    </dgm:pt>
    <dgm:pt modelId="{21D9C765-0578-45BD-A062-8FF8542DA405}" type="sibTrans" cxnId="{12D5D087-DE3B-42CE-9400-67AD0CA8E272}">
      <dgm:prSet/>
      <dgm:spPr/>
      <dgm:t>
        <a:bodyPr/>
        <a:lstStyle/>
        <a:p>
          <a:pPr rtl="1"/>
          <a:endParaRPr lang="he-IL"/>
        </a:p>
      </dgm:t>
    </dgm:pt>
    <dgm:pt modelId="{91170760-200B-41AF-8D83-DA379B2F2950}">
      <dgm:prSet phldrT="[טקסט]"/>
      <dgm:spPr/>
      <dgm:t>
        <a:bodyPr/>
        <a:lstStyle/>
        <a:p>
          <a:pPr rtl="1"/>
          <a:r>
            <a:rPr lang="he-IL" dirty="0" smtClean="0"/>
            <a:t>קודש</a:t>
          </a:r>
          <a:endParaRPr lang="he-IL" dirty="0"/>
        </a:p>
      </dgm:t>
    </dgm:pt>
    <dgm:pt modelId="{A62B4997-94BD-4696-A7B3-7EF530AD0D39}" type="parTrans" cxnId="{82824DCF-3906-41C9-B583-CD41CB76E6A0}">
      <dgm:prSet/>
      <dgm:spPr/>
      <dgm:t>
        <a:bodyPr/>
        <a:lstStyle/>
        <a:p>
          <a:pPr rtl="1"/>
          <a:endParaRPr lang="he-IL"/>
        </a:p>
      </dgm:t>
    </dgm:pt>
    <dgm:pt modelId="{38E493B1-E379-4F58-80C7-1175D6188C97}" type="sibTrans" cxnId="{82824DCF-3906-41C9-B583-CD41CB76E6A0}">
      <dgm:prSet/>
      <dgm:spPr/>
      <dgm:t>
        <a:bodyPr/>
        <a:lstStyle/>
        <a:p>
          <a:pPr rtl="1"/>
          <a:endParaRPr lang="he-IL"/>
        </a:p>
      </dgm:t>
    </dgm:pt>
    <dgm:pt modelId="{A221AE58-F29E-4BF4-B404-6F8145B6990C}">
      <dgm:prSet phldrT="[טקסט]"/>
      <dgm:spPr>
        <a:solidFill>
          <a:srgbClr val="FF0000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תנ"ך </a:t>
          </a:r>
        </a:p>
        <a:p>
          <a:pPr rtl="1"/>
          <a:r>
            <a:rPr lang="he-IL" dirty="0" smtClean="0">
              <a:solidFill>
                <a:schemeClr val="tx1"/>
              </a:solidFill>
            </a:rPr>
            <a:t>(5 </a:t>
          </a:r>
          <a:r>
            <a:rPr lang="he-IL" dirty="0" err="1" smtClean="0">
              <a:solidFill>
                <a:schemeClr val="tx1"/>
              </a:solidFill>
            </a:rPr>
            <a:t>יח"ל</a:t>
          </a:r>
          <a:r>
            <a:rPr lang="he-IL" dirty="0" smtClean="0">
              <a:solidFill>
                <a:schemeClr val="tx1"/>
              </a:solidFill>
            </a:rPr>
            <a:t>)</a:t>
          </a:r>
          <a:endParaRPr lang="he-IL" dirty="0">
            <a:solidFill>
              <a:schemeClr val="tx1"/>
            </a:solidFill>
          </a:endParaRPr>
        </a:p>
      </dgm:t>
    </dgm:pt>
    <dgm:pt modelId="{C14A73A8-9FE5-42C6-9161-8386E22199ED}" type="parTrans" cxnId="{5CF3BF27-A056-4E66-ABCD-1BC23C0691FB}">
      <dgm:prSet/>
      <dgm:spPr/>
      <dgm:t>
        <a:bodyPr/>
        <a:lstStyle/>
        <a:p>
          <a:pPr rtl="1"/>
          <a:endParaRPr lang="he-IL"/>
        </a:p>
      </dgm:t>
    </dgm:pt>
    <dgm:pt modelId="{181845CC-DCFC-4F04-B08B-E924550E73A1}" type="sibTrans" cxnId="{5CF3BF27-A056-4E66-ABCD-1BC23C0691FB}">
      <dgm:prSet/>
      <dgm:spPr/>
      <dgm:t>
        <a:bodyPr/>
        <a:lstStyle/>
        <a:p>
          <a:pPr rtl="1"/>
          <a:endParaRPr lang="he-IL"/>
        </a:p>
      </dgm:t>
    </dgm:pt>
    <dgm:pt modelId="{99AEFF6E-85E8-42E7-9C2B-9CCDAE95CD9F}">
      <dgm:prSet phldrT="[טקסט]"/>
      <dgm:spPr>
        <a:solidFill>
          <a:srgbClr val="FF0000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תושב"ע</a:t>
          </a:r>
        </a:p>
        <a:p>
          <a:pPr rtl="1"/>
          <a:r>
            <a:rPr lang="he-IL" dirty="0" smtClean="0">
              <a:solidFill>
                <a:schemeClr val="tx1"/>
              </a:solidFill>
            </a:rPr>
            <a:t>(5 </a:t>
          </a:r>
          <a:r>
            <a:rPr lang="he-IL" dirty="0" err="1" smtClean="0">
              <a:solidFill>
                <a:schemeClr val="tx1"/>
              </a:solidFill>
            </a:rPr>
            <a:t>יח"ל</a:t>
          </a:r>
          <a:r>
            <a:rPr lang="he-IL" dirty="0" smtClean="0">
              <a:solidFill>
                <a:schemeClr val="tx1"/>
              </a:solidFill>
            </a:rPr>
            <a:t>)</a:t>
          </a:r>
          <a:endParaRPr lang="he-IL" dirty="0">
            <a:solidFill>
              <a:schemeClr val="tx1"/>
            </a:solidFill>
          </a:endParaRPr>
        </a:p>
      </dgm:t>
    </dgm:pt>
    <dgm:pt modelId="{5780690A-A321-405B-B220-C0456F6E139A}" type="parTrans" cxnId="{C3A0226B-E317-477F-B9B7-611B70FDF189}">
      <dgm:prSet/>
      <dgm:spPr/>
      <dgm:t>
        <a:bodyPr/>
        <a:lstStyle/>
        <a:p>
          <a:pPr rtl="1"/>
          <a:endParaRPr lang="he-IL"/>
        </a:p>
      </dgm:t>
    </dgm:pt>
    <dgm:pt modelId="{CDEE801D-E264-4846-8D8D-8BC30EB001FD}" type="sibTrans" cxnId="{C3A0226B-E317-477F-B9B7-611B70FDF189}">
      <dgm:prSet/>
      <dgm:spPr/>
      <dgm:t>
        <a:bodyPr/>
        <a:lstStyle/>
        <a:p>
          <a:pPr rtl="1"/>
          <a:endParaRPr lang="he-IL"/>
        </a:p>
      </dgm:t>
    </dgm:pt>
    <dgm:pt modelId="{CF95D1FE-F070-44C4-A808-3727862884F6}" type="pres">
      <dgm:prSet presAssocID="{2A7FC8C4-8656-4154-B758-28783344488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53C20CC-8E68-46AB-9BC3-C8340BA90C20}" type="pres">
      <dgm:prSet presAssocID="{985BA582-AC12-4851-A8AC-402153D1A3B7}" presName="compNode" presStyleCnt="0"/>
      <dgm:spPr/>
    </dgm:pt>
    <dgm:pt modelId="{8D4F1D61-7772-4264-883F-6E05A99A2137}" type="pres">
      <dgm:prSet presAssocID="{985BA582-AC12-4851-A8AC-402153D1A3B7}" presName="aNode" presStyleLbl="bgShp" presStyleIdx="0" presStyleCnt="3" custLinFactNeighborX="189" custLinFactNeighborY="1004"/>
      <dgm:spPr/>
      <dgm:t>
        <a:bodyPr/>
        <a:lstStyle/>
        <a:p>
          <a:pPr rtl="1"/>
          <a:endParaRPr lang="he-IL"/>
        </a:p>
      </dgm:t>
    </dgm:pt>
    <dgm:pt modelId="{C5AADBCD-3F82-4EDD-929A-EA3117FE3F5F}" type="pres">
      <dgm:prSet presAssocID="{985BA582-AC12-4851-A8AC-402153D1A3B7}" presName="textNode" presStyleLbl="bgShp" presStyleIdx="0" presStyleCnt="3"/>
      <dgm:spPr/>
      <dgm:t>
        <a:bodyPr/>
        <a:lstStyle/>
        <a:p>
          <a:pPr rtl="1"/>
          <a:endParaRPr lang="he-IL"/>
        </a:p>
      </dgm:t>
    </dgm:pt>
    <dgm:pt modelId="{A8323699-8E39-4335-B086-3B8DA54894BF}" type="pres">
      <dgm:prSet presAssocID="{985BA582-AC12-4851-A8AC-402153D1A3B7}" presName="compChildNode" presStyleCnt="0"/>
      <dgm:spPr/>
    </dgm:pt>
    <dgm:pt modelId="{32EDF222-7CF7-45D0-9878-0044410CFDEA}" type="pres">
      <dgm:prSet presAssocID="{985BA582-AC12-4851-A8AC-402153D1A3B7}" presName="theInnerList" presStyleCnt="0"/>
      <dgm:spPr/>
    </dgm:pt>
    <dgm:pt modelId="{128ADB8D-856C-4F4F-9817-AD58D09BA7F6}" type="pres">
      <dgm:prSet presAssocID="{443A80E1-14C3-48E4-86A4-FB55378C7B4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BF86101-6C21-47E1-B729-E28AA5E24D33}" type="pres">
      <dgm:prSet presAssocID="{443A80E1-14C3-48E4-86A4-FB55378C7B4E}" presName="aSpace2" presStyleCnt="0"/>
      <dgm:spPr/>
    </dgm:pt>
    <dgm:pt modelId="{051DC5B3-A89C-407F-9E80-5C1D4FA31FC7}" type="pres">
      <dgm:prSet presAssocID="{9301A2FB-B431-4325-AD50-07322ECCAA5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C23348-D154-465B-B911-F045033259A9}" type="pres">
      <dgm:prSet presAssocID="{985BA582-AC12-4851-A8AC-402153D1A3B7}" presName="aSpace" presStyleCnt="0"/>
      <dgm:spPr/>
    </dgm:pt>
    <dgm:pt modelId="{B337BB10-B6BB-470F-B874-4B3ACE87F2AA}" type="pres">
      <dgm:prSet presAssocID="{0D7366EE-70D2-4DFA-AC1F-A4646AA0DDAE}" presName="compNode" presStyleCnt="0"/>
      <dgm:spPr/>
    </dgm:pt>
    <dgm:pt modelId="{16FC0ADA-7DE7-481E-A364-579429F50745}" type="pres">
      <dgm:prSet presAssocID="{0D7366EE-70D2-4DFA-AC1F-A4646AA0DDAE}" presName="aNode" presStyleLbl="bgShp" presStyleIdx="1" presStyleCnt="3"/>
      <dgm:spPr/>
      <dgm:t>
        <a:bodyPr/>
        <a:lstStyle/>
        <a:p>
          <a:pPr rtl="1"/>
          <a:endParaRPr lang="he-IL"/>
        </a:p>
      </dgm:t>
    </dgm:pt>
    <dgm:pt modelId="{2A07AE36-A2C2-4E59-806E-165DC34B8808}" type="pres">
      <dgm:prSet presAssocID="{0D7366EE-70D2-4DFA-AC1F-A4646AA0DDAE}" presName="textNode" presStyleLbl="bgShp" presStyleIdx="1" presStyleCnt="3"/>
      <dgm:spPr/>
      <dgm:t>
        <a:bodyPr/>
        <a:lstStyle/>
        <a:p>
          <a:pPr rtl="1"/>
          <a:endParaRPr lang="he-IL"/>
        </a:p>
      </dgm:t>
    </dgm:pt>
    <dgm:pt modelId="{B9E12A66-E2DA-4074-8AD6-B7B254A33F81}" type="pres">
      <dgm:prSet presAssocID="{0D7366EE-70D2-4DFA-AC1F-A4646AA0DDAE}" presName="compChildNode" presStyleCnt="0"/>
      <dgm:spPr/>
    </dgm:pt>
    <dgm:pt modelId="{9BCDD983-04D6-4934-A764-57FB0F717A39}" type="pres">
      <dgm:prSet presAssocID="{0D7366EE-70D2-4DFA-AC1F-A4646AA0DDAE}" presName="theInnerList" presStyleCnt="0"/>
      <dgm:spPr/>
    </dgm:pt>
    <dgm:pt modelId="{37E7C9B6-D278-4A41-8447-1127A4019CA1}" type="pres">
      <dgm:prSet presAssocID="{0EEF98B6-F757-4562-B9F1-D2FD67B3C71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7343083-B0ED-4056-98C2-316E098989DA}" type="pres">
      <dgm:prSet presAssocID="{0EEF98B6-F757-4562-B9F1-D2FD67B3C711}" presName="aSpace2" presStyleCnt="0"/>
      <dgm:spPr/>
    </dgm:pt>
    <dgm:pt modelId="{3860A77A-0418-474A-8018-88244F52C858}" type="pres">
      <dgm:prSet presAssocID="{D47A7F9B-FC67-4259-BFBA-6817F3ED298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734F7CE-8082-4337-942C-81A948F14209}" type="pres">
      <dgm:prSet presAssocID="{0D7366EE-70D2-4DFA-AC1F-A4646AA0DDAE}" presName="aSpace" presStyleCnt="0"/>
      <dgm:spPr/>
    </dgm:pt>
    <dgm:pt modelId="{0C74439B-634D-4C3B-9647-6033C5EEEFC4}" type="pres">
      <dgm:prSet presAssocID="{91170760-200B-41AF-8D83-DA379B2F2950}" presName="compNode" presStyleCnt="0"/>
      <dgm:spPr/>
    </dgm:pt>
    <dgm:pt modelId="{CE02B22A-AC6D-4526-9D6C-EDA99CF78231}" type="pres">
      <dgm:prSet presAssocID="{91170760-200B-41AF-8D83-DA379B2F2950}" presName="aNode" presStyleLbl="bgShp" presStyleIdx="2" presStyleCnt="3"/>
      <dgm:spPr/>
      <dgm:t>
        <a:bodyPr/>
        <a:lstStyle/>
        <a:p>
          <a:pPr rtl="1"/>
          <a:endParaRPr lang="he-IL"/>
        </a:p>
      </dgm:t>
    </dgm:pt>
    <dgm:pt modelId="{C20B71E2-63AD-444D-AC72-B1B9F5F73CD1}" type="pres">
      <dgm:prSet presAssocID="{91170760-200B-41AF-8D83-DA379B2F2950}" presName="textNode" presStyleLbl="bgShp" presStyleIdx="2" presStyleCnt="3"/>
      <dgm:spPr/>
      <dgm:t>
        <a:bodyPr/>
        <a:lstStyle/>
        <a:p>
          <a:pPr rtl="1"/>
          <a:endParaRPr lang="he-IL"/>
        </a:p>
      </dgm:t>
    </dgm:pt>
    <dgm:pt modelId="{9BB13553-2406-4128-AD0F-846673FAC44C}" type="pres">
      <dgm:prSet presAssocID="{91170760-200B-41AF-8D83-DA379B2F2950}" presName="compChildNode" presStyleCnt="0"/>
      <dgm:spPr/>
    </dgm:pt>
    <dgm:pt modelId="{C2EF7E5F-322C-48D0-BB46-8819BC90455A}" type="pres">
      <dgm:prSet presAssocID="{91170760-200B-41AF-8D83-DA379B2F2950}" presName="theInnerList" presStyleCnt="0"/>
      <dgm:spPr/>
    </dgm:pt>
    <dgm:pt modelId="{B43C0018-DEE8-4C97-9C7A-0312F11738C5}" type="pres">
      <dgm:prSet presAssocID="{A221AE58-F29E-4BF4-B404-6F8145B6990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2A54F7-7C6F-446C-962D-CA251874A4C3}" type="pres">
      <dgm:prSet presAssocID="{A221AE58-F29E-4BF4-B404-6F8145B6990C}" presName="aSpace2" presStyleCnt="0"/>
      <dgm:spPr/>
    </dgm:pt>
    <dgm:pt modelId="{5ABE41A5-9465-42BA-9186-B421AABD6F8D}" type="pres">
      <dgm:prSet presAssocID="{99AEFF6E-85E8-42E7-9C2B-9CCDAE95CD9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6B523A8-0593-4841-BD11-E23229814545}" srcId="{0D7366EE-70D2-4DFA-AC1F-A4646AA0DDAE}" destId="{0EEF98B6-F757-4562-B9F1-D2FD67B3C711}" srcOrd="0" destOrd="0" parTransId="{D33B9C4E-43B2-45F7-A2FC-66DC954770A1}" sibTransId="{B3B1483A-367F-4D1A-971F-D85597E112B0}"/>
    <dgm:cxn modelId="{C3A0226B-E317-477F-B9B7-611B70FDF189}" srcId="{91170760-200B-41AF-8D83-DA379B2F2950}" destId="{99AEFF6E-85E8-42E7-9C2B-9CCDAE95CD9F}" srcOrd="1" destOrd="0" parTransId="{5780690A-A321-405B-B220-C0456F6E139A}" sibTransId="{CDEE801D-E264-4846-8D8D-8BC30EB001FD}"/>
    <dgm:cxn modelId="{82824DCF-3906-41C9-B583-CD41CB76E6A0}" srcId="{2A7FC8C4-8656-4154-B758-287833444887}" destId="{91170760-200B-41AF-8D83-DA379B2F2950}" srcOrd="2" destOrd="0" parTransId="{A62B4997-94BD-4696-A7B3-7EF530AD0D39}" sibTransId="{38E493B1-E379-4F58-80C7-1175D6188C97}"/>
    <dgm:cxn modelId="{98D0B9E9-8A44-43F4-8748-F4F96C5CC2F4}" srcId="{2A7FC8C4-8656-4154-B758-287833444887}" destId="{985BA582-AC12-4851-A8AC-402153D1A3B7}" srcOrd="0" destOrd="0" parTransId="{5A0B2DE9-E526-4AD7-A177-FEEDC60CB9B2}" sibTransId="{5C87FA24-92FA-4C44-AE57-ABDF5CC8128A}"/>
    <dgm:cxn modelId="{5456E519-F913-458B-BA15-049AAD1EF934}" srcId="{2A7FC8C4-8656-4154-B758-287833444887}" destId="{0D7366EE-70D2-4DFA-AC1F-A4646AA0DDAE}" srcOrd="1" destOrd="0" parTransId="{39B4DC2F-82FF-4028-88D5-1D535FD75B3F}" sibTransId="{8EE4E5F9-3B6E-43EC-8F84-88DE5D69C677}"/>
    <dgm:cxn modelId="{6A6B616A-17BA-4E71-9F49-E09946237BDF}" type="presOf" srcId="{443A80E1-14C3-48E4-86A4-FB55378C7B4E}" destId="{128ADB8D-856C-4F4F-9817-AD58D09BA7F6}" srcOrd="0" destOrd="0" presId="urn:microsoft.com/office/officeart/2005/8/layout/lProcess2"/>
    <dgm:cxn modelId="{C3C135CC-8DC7-47A4-860D-5D2BE730BB02}" type="presOf" srcId="{985BA582-AC12-4851-A8AC-402153D1A3B7}" destId="{C5AADBCD-3F82-4EDD-929A-EA3117FE3F5F}" srcOrd="1" destOrd="0" presId="urn:microsoft.com/office/officeart/2005/8/layout/lProcess2"/>
    <dgm:cxn modelId="{3CF80047-00FA-4104-80F8-2603A46FAB43}" type="presOf" srcId="{9301A2FB-B431-4325-AD50-07322ECCAA5D}" destId="{051DC5B3-A89C-407F-9E80-5C1D4FA31FC7}" srcOrd="0" destOrd="0" presId="urn:microsoft.com/office/officeart/2005/8/layout/lProcess2"/>
    <dgm:cxn modelId="{5338171D-EE1F-46BB-AD60-8F97AA049DC9}" type="presOf" srcId="{91170760-200B-41AF-8D83-DA379B2F2950}" destId="{CE02B22A-AC6D-4526-9D6C-EDA99CF78231}" srcOrd="0" destOrd="0" presId="urn:microsoft.com/office/officeart/2005/8/layout/lProcess2"/>
    <dgm:cxn modelId="{B1567E00-3DCF-4AE2-B022-8B988A426983}" srcId="{985BA582-AC12-4851-A8AC-402153D1A3B7}" destId="{443A80E1-14C3-48E4-86A4-FB55378C7B4E}" srcOrd="0" destOrd="0" parTransId="{8D7D9496-E4F4-4088-B5F8-0DD0C438F7CD}" sibTransId="{64DB8A45-E8BE-4853-BFCF-13BAD0606C3A}"/>
    <dgm:cxn modelId="{204CE188-728B-4FD6-9314-BBFD998AD3EC}" type="presOf" srcId="{A221AE58-F29E-4BF4-B404-6F8145B6990C}" destId="{B43C0018-DEE8-4C97-9C7A-0312F11738C5}" srcOrd="0" destOrd="0" presId="urn:microsoft.com/office/officeart/2005/8/layout/lProcess2"/>
    <dgm:cxn modelId="{84C8EB44-2516-422E-BAC6-92A52A101B49}" srcId="{985BA582-AC12-4851-A8AC-402153D1A3B7}" destId="{9301A2FB-B431-4325-AD50-07322ECCAA5D}" srcOrd="1" destOrd="0" parTransId="{B042BEC5-B580-4543-AD5F-143F39E3F31F}" sibTransId="{D8E229D2-C563-4E73-8EB1-9054623F1D08}"/>
    <dgm:cxn modelId="{12D5D087-DE3B-42CE-9400-67AD0CA8E272}" srcId="{0D7366EE-70D2-4DFA-AC1F-A4646AA0DDAE}" destId="{D47A7F9B-FC67-4259-BFBA-6817F3ED298D}" srcOrd="1" destOrd="0" parTransId="{54765486-36ED-4B56-82BC-2294BFA05276}" sibTransId="{21D9C765-0578-45BD-A062-8FF8542DA405}"/>
    <dgm:cxn modelId="{161F9D9F-FA10-441E-BE2E-BB228F0234D8}" type="presOf" srcId="{0D7366EE-70D2-4DFA-AC1F-A4646AA0DDAE}" destId="{16FC0ADA-7DE7-481E-A364-579429F50745}" srcOrd="0" destOrd="0" presId="urn:microsoft.com/office/officeart/2005/8/layout/lProcess2"/>
    <dgm:cxn modelId="{3F8D9B5D-B5B7-459D-A692-F7D9330B7B4F}" type="presOf" srcId="{0D7366EE-70D2-4DFA-AC1F-A4646AA0DDAE}" destId="{2A07AE36-A2C2-4E59-806E-165DC34B8808}" srcOrd="1" destOrd="0" presId="urn:microsoft.com/office/officeart/2005/8/layout/lProcess2"/>
    <dgm:cxn modelId="{5CF3BF27-A056-4E66-ABCD-1BC23C0691FB}" srcId="{91170760-200B-41AF-8D83-DA379B2F2950}" destId="{A221AE58-F29E-4BF4-B404-6F8145B6990C}" srcOrd="0" destOrd="0" parTransId="{C14A73A8-9FE5-42C6-9161-8386E22199ED}" sibTransId="{181845CC-DCFC-4F04-B08B-E924550E73A1}"/>
    <dgm:cxn modelId="{100A031B-1C23-4B4F-AE00-357E98B2B235}" type="presOf" srcId="{0EEF98B6-F757-4562-B9F1-D2FD67B3C711}" destId="{37E7C9B6-D278-4A41-8447-1127A4019CA1}" srcOrd="0" destOrd="0" presId="urn:microsoft.com/office/officeart/2005/8/layout/lProcess2"/>
    <dgm:cxn modelId="{7FDE8666-8FBF-4495-8D0C-BDD4B4521D8B}" type="presOf" srcId="{91170760-200B-41AF-8D83-DA379B2F2950}" destId="{C20B71E2-63AD-444D-AC72-B1B9F5F73CD1}" srcOrd="1" destOrd="0" presId="urn:microsoft.com/office/officeart/2005/8/layout/lProcess2"/>
    <dgm:cxn modelId="{35D65E22-D438-46B8-8A47-BC465FC17B55}" type="presOf" srcId="{985BA582-AC12-4851-A8AC-402153D1A3B7}" destId="{8D4F1D61-7772-4264-883F-6E05A99A2137}" srcOrd="0" destOrd="0" presId="urn:microsoft.com/office/officeart/2005/8/layout/lProcess2"/>
    <dgm:cxn modelId="{B6148C6A-4402-431E-BE55-AEFD1AFEC5F2}" type="presOf" srcId="{2A7FC8C4-8656-4154-B758-287833444887}" destId="{CF95D1FE-F070-44C4-A808-3727862884F6}" srcOrd="0" destOrd="0" presId="urn:microsoft.com/office/officeart/2005/8/layout/lProcess2"/>
    <dgm:cxn modelId="{3A3BC3CB-4293-4207-A44C-2A17072E528F}" type="presOf" srcId="{D47A7F9B-FC67-4259-BFBA-6817F3ED298D}" destId="{3860A77A-0418-474A-8018-88244F52C858}" srcOrd="0" destOrd="0" presId="urn:microsoft.com/office/officeart/2005/8/layout/lProcess2"/>
    <dgm:cxn modelId="{A11F311F-2986-4B90-BB34-CAADA0B4EA42}" type="presOf" srcId="{99AEFF6E-85E8-42E7-9C2B-9CCDAE95CD9F}" destId="{5ABE41A5-9465-42BA-9186-B421AABD6F8D}" srcOrd="0" destOrd="0" presId="urn:microsoft.com/office/officeart/2005/8/layout/lProcess2"/>
    <dgm:cxn modelId="{BFFA1E00-6024-4462-8335-477CD8EB0E5A}" type="presParOf" srcId="{CF95D1FE-F070-44C4-A808-3727862884F6}" destId="{753C20CC-8E68-46AB-9BC3-C8340BA90C20}" srcOrd="0" destOrd="0" presId="urn:microsoft.com/office/officeart/2005/8/layout/lProcess2"/>
    <dgm:cxn modelId="{50B2A55B-446A-4B9E-993F-7B48E78092B7}" type="presParOf" srcId="{753C20CC-8E68-46AB-9BC3-C8340BA90C20}" destId="{8D4F1D61-7772-4264-883F-6E05A99A2137}" srcOrd="0" destOrd="0" presId="urn:microsoft.com/office/officeart/2005/8/layout/lProcess2"/>
    <dgm:cxn modelId="{41FD1899-B293-42AA-96DD-9440C6935927}" type="presParOf" srcId="{753C20CC-8E68-46AB-9BC3-C8340BA90C20}" destId="{C5AADBCD-3F82-4EDD-929A-EA3117FE3F5F}" srcOrd="1" destOrd="0" presId="urn:microsoft.com/office/officeart/2005/8/layout/lProcess2"/>
    <dgm:cxn modelId="{C1B809BA-CC08-412A-A34A-F60269B9456C}" type="presParOf" srcId="{753C20CC-8E68-46AB-9BC3-C8340BA90C20}" destId="{A8323699-8E39-4335-B086-3B8DA54894BF}" srcOrd="2" destOrd="0" presId="urn:microsoft.com/office/officeart/2005/8/layout/lProcess2"/>
    <dgm:cxn modelId="{8116E872-01D1-4442-AB37-2580AD27D78C}" type="presParOf" srcId="{A8323699-8E39-4335-B086-3B8DA54894BF}" destId="{32EDF222-7CF7-45D0-9878-0044410CFDEA}" srcOrd="0" destOrd="0" presId="urn:microsoft.com/office/officeart/2005/8/layout/lProcess2"/>
    <dgm:cxn modelId="{CE70216B-4319-401B-9341-C14FF4B2199D}" type="presParOf" srcId="{32EDF222-7CF7-45D0-9878-0044410CFDEA}" destId="{128ADB8D-856C-4F4F-9817-AD58D09BA7F6}" srcOrd="0" destOrd="0" presId="urn:microsoft.com/office/officeart/2005/8/layout/lProcess2"/>
    <dgm:cxn modelId="{7D0DC8FC-ACCC-495A-A39B-39F87AEC4BE8}" type="presParOf" srcId="{32EDF222-7CF7-45D0-9878-0044410CFDEA}" destId="{EBF86101-6C21-47E1-B729-E28AA5E24D33}" srcOrd="1" destOrd="0" presId="urn:microsoft.com/office/officeart/2005/8/layout/lProcess2"/>
    <dgm:cxn modelId="{D9D18787-B4FE-4D65-AC6C-5DFA9AD29F38}" type="presParOf" srcId="{32EDF222-7CF7-45D0-9878-0044410CFDEA}" destId="{051DC5B3-A89C-407F-9E80-5C1D4FA31FC7}" srcOrd="2" destOrd="0" presId="urn:microsoft.com/office/officeart/2005/8/layout/lProcess2"/>
    <dgm:cxn modelId="{2A3714A7-09C3-4E57-BA68-14A590B323AF}" type="presParOf" srcId="{CF95D1FE-F070-44C4-A808-3727862884F6}" destId="{A3C23348-D154-465B-B911-F045033259A9}" srcOrd="1" destOrd="0" presId="urn:microsoft.com/office/officeart/2005/8/layout/lProcess2"/>
    <dgm:cxn modelId="{093848B9-4860-4EAB-9649-7E21EE3DD844}" type="presParOf" srcId="{CF95D1FE-F070-44C4-A808-3727862884F6}" destId="{B337BB10-B6BB-470F-B874-4B3ACE87F2AA}" srcOrd="2" destOrd="0" presId="urn:microsoft.com/office/officeart/2005/8/layout/lProcess2"/>
    <dgm:cxn modelId="{599737E9-B022-4A54-A8DA-2570DF26D9F4}" type="presParOf" srcId="{B337BB10-B6BB-470F-B874-4B3ACE87F2AA}" destId="{16FC0ADA-7DE7-481E-A364-579429F50745}" srcOrd="0" destOrd="0" presId="urn:microsoft.com/office/officeart/2005/8/layout/lProcess2"/>
    <dgm:cxn modelId="{575CF269-D488-4E93-9D64-882789C6A3F1}" type="presParOf" srcId="{B337BB10-B6BB-470F-B874-4B3ACE87F2AA}" destId="{2A07AE36-A2C2-4E59-806E-165DC34B8808}" srcOrd="1" destOrd="0" presId="urn:microsoft.com/office/officeart/2005/8/layout/lProcess2"/>
    <dgm:cxn modelId="{2D529EF4-269F-4A42-B34A-8B9670A93EE8}" type="presParOf" srcId="{B337BB10-B6BB-470F-B874-4B3ACE87F2AA}" destId="{B9E12A66-E2DA-4074-8AD6-B7B254A33F81}" srcOrd="2" destOrd="0" presId="urn:microsoft.com/office/officeart/2005/8/layout/lProcess2"/>
    <dgm:cxn modelId="{CAA68042-0500-4060-B158-AF98E81AE16D}" type="presParOf" srcId="{B9E12A66-E2DA-4074-8AD6-B7B254A33F81}" destId="{9BCDD983-04D6-4934-A764-57FB0F717A39}" srcOrd="0" destOrd="0" presId="urn:microsoft.com/office/officeart/2005/8/layout/lProcess2"/>
    <dgm:cxn modelId="{BCE8AE4E-0160-4A9C-A324-9C297544C43B}" type="presParOf" srcId="{9BCDD983-04D6-4934-A764-57FB0F717A39}" destId="{37E7C9B6-D278-4A41-8447-1127A4019CA1}" srcOrd="0" destOrd="0" presId="urn:microsoft.com/office/officeart/2005/8/layout/lProcess2"/>
    <dgm:cxn modelId="{C3936027-7A91-4F13-B8C5-754ADFA9881D}" type="presParOf" srcId="{9BCDD983-04D6-4934-A764-57FB0F717A39}" destId="{57343083-B0ED-4056-98C2-316E098989DA}" srcOrd="1" destOrd="0" presId="urn:microsoft.com/office/officeart/2005/8/layout/lProcess2"/>
    <dgm:cxn modelId="{693902E6-29FE-4042-AEEF-24ABCC180E97}" type="presParOf" srcId="{9BCDD983-04D6-4934-A764-57FB0F717A39}" destId="{3860A77A-0418-474A-8018-88244F52C858}" srcOrd="2" destOrd="0" presId="urn:microsoft.com/office/officeart/2005/8/layout/lProcess2"/>
    <dgm:cxn modelId="{E8B56D45-814D-48AC-B157-9F3584980F61}" type="presParOf" srcId="{CF95D1FE-F070-44C4-A808-3727862884F6}" destId="{E734F7CE-8082-4337-942C-81A948F14209}" srcOrd="3" destOrd="0" presId="urn:microsoft.com/office/officeart/2005/8/layout/lProcess2"/>
    <dgm:cxn modelId="{5BBE59A9-C0E3-472F-BF78-5816BF5033FA}" type="presParOf" srcId="{CF95D1FE-F070-44C4-A808-3727862884F6}" destId="{0C74439B-634D-4C3B-9647-6033C5EEEFC4}" srcOrd="4" destOrd="0" presId="urn:microsoft.com/office/officeart/2005/8/layout/lProcess2"/>
    <dgm:cxn modelId="{EFCCE8A0-36B1-420E-BA0E-57F67ACAE4B2}" type="presParOf" srcId="{0C74439B-634D-4C3B-9647-6033C5EEEFC4}" destId="{CE02B22A-AC6D-4526-9D6C-EDA99CF78231}" srcOrd="0" destOrd="0" presId="urn:microsoft.com/office/officeart/2005/8/layout/lProcess2"/>
    <dgm:cxn modelId="{D9609CCB-30ED-4C58-A3E7-D65E729099A0}" type="presParOf" srcId="{0C74439B-634D-4C3B-9647-6033C5EEEFC4}" destId="{C20B71E2-63AD-444D-AC72-B1B9F5F73CD1}" srcOrd="1" destOrd="0" presId="urn:microsoft.com/office/officeart/2005/8/layout/lProcess2"/>
    <dgm:cxn modelId="{AB4FA441-1CA5-4DC8-A358-FE1DBC6D5722}" type="presParOf" srcId="{0C74439B-634D-4C3B-9647-6033C5EEEFC4}" destId="{9BB13553-2406-4128-AD0F-846673FAC44C}" srcOrd="2" destOrd="0" presId="urn:microsoft.com/office/officeart/2005/8/layout/lProcess2"/>
    <dgm:cxn modelId="{3E6E9B6D-7B20-4621-B12F-09830A3DD9E0}" type="presParOf" srcId="{9BB13553-2406-4128-AD0F-846673FAC44C}" destId="{C2EF7E5F-322C-48D0-BB46-8819BC90455A}" srcOrd="0" destOrd="0" presId="urn:microsoft.com/office/officeart/2005/8/layout/lProcess2"/>
    <dgm:cxn modelId="{108D5EE7-D583-4062-9181-856837DC1EE7}" type="presParOf" srcId="{C2EF7E5F-322C-48D0-BB46-8819BC90455A}" destId="{B43C0018-DEE8-4C97-9C7A-0312F11738C5}" srcOrd="0" destOrd="0" presId="urn:microsoft.com/office/officeart/2005/8/layout/lProcess2"/>
    <dgm:cxn modelId="{AB69A44A-2B1D-45EE-AD11-724FD7A0C5B4}" type="presParOf" srcId="{C2EF7E5F-322C-48D0-BB46-8819BC90455A}" destId="{8B2A54F7-7C6F-446C-962D-CA251874A4C3}" srcOrd="1" destOrd="0" presId="urn:microsoft.com/office/officeart/2005/8/layout/lProcess2"/>
    <dgm:cxn modelId="{8930907D-4140-4E9B-A193-97C2B0BE0412}" type="presParOf" srcId="{C2EF7E5F-322C-48D0-BB46-8819BC90455A}" destId="{5ABE41A5-9465-42BA-9186-B421AABD6F8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685B1-BC20-4E6F-A723-63D1414CB2F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85A8EDA-C877-4FBD-B212-8D2FF3C3BE5D}">
      <dgm:prSet phldrT="[טקסט]"/>
      <dgm:spPr/>
      <dgm:t>
        <a:bodyPr/>
        <a:lstStyle/>
        <a:p>
          <a:pPr rtl="1"/>
          <a:r>
            <a:rPr lang="he-IL" dirty="0" smtClean="0"/>
            <a:t>בחירה</a:t>
          </a:r>
          <a:endParaRPr lang="he-IL" dirty="0"/>
        </a:p>
      </dgm:t>
    </dgm:pt>
    <dgm:pt modelId="{C603282C-9F35-4AA6-B861-C648C5CA5AF1}" type="parTrans" cxnId="{76CAA4EF-4881-482F-8CE1-F22AED4F348D}">
      <dgm:prSet/>
      <dgm:spPr/>
      <dgm:t>
        <a:bodyPr/>
        <a:lstStyle/>
        <a:p>
          <a:pPr rtl="1"/>
          <a:endParaRPr lang="he-IL"/>
        </a:p>
      </dgm:t>
    </dgm:pt>
    <dgm:pt modelId="{1293FC85-990F-4188-B901-7641F57807E4}" type="sibTrans" cxnId="{76CAA4EF-4881-482F-8CE1-F22AED4F348D}">
      <dgm:prSet/>
      <dgm:spPr/>
      <dgm:t>
        <a:bodyPr/>
        <a:lstStyle/>
        <a:p>
          <a:pPr rtl="1"/>
          <a:endParaRPr lang="he-IL"/>
        </a:p>
      </dgm:t>
    </dgm:pt>
    <dgm:pt modelId="{6BDBFE62-1413-4DF6-8E14-8A5FD02F1769}">
      <dgm:prSet phldrT="[טקסט]"/>
      <dgm:spPr>
        <a:solidFill>
          <a:srgbClr val="92D050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מגמה</a:t>
          </a:r>
        </a:p>
        <a:p>
          <a:pPr rtl="1"/>
          <a:r>
            <a:rPr lang="he-IL" dirty="0" smtClean="0">
              <a:solidFill>
                <a:schemeClr val="tx1"/>
              </a:solidFill>
            </a:rPr>
            <a:t>(5 </a:t>
          </a:r>
          <a:r>
            <a:rPr lang="he-IL" dirty="0" err="1" smtClean="0">
              <a:solidFill>
                <a:schemeClr val="tx1"/>
              </a:solidFill>
            </a:rPr>
            <a:t>יח"ל</a:t>
          </a:r>
          <a:r>
            <a:rPr lang="he-IL" dirty="0" smtClean="0">
              <a:solidFill>
                <a:schemeClr val="tx1"/>
              </a:solidFill>
            </a:rPr>
            <a:t>)</a:t>
          </a:r>
          <a:endParaRPr lang="he-IL" dirty="0">
            <a:solidFill>
              <a:schemeClr val="tx1"/>
            </a:solidFill>
          </a:endParaRPr>
        </a:p>
      </dgm:t>
    </dgm:pt>
    <dgm:pt modelId="{D4576F54-88E1-4AB8-8EB2-990A2112403F}" type="parTrans" cxnId="{319E6B5F-F2F4-4130-A4FE-AB23FF3089BE}">
      <dgm:prSet/>
      <dgm:spPr/>
      <dgm:t>
        <a:bodyPr/>
        <a:lstStyle/>
        <a:p>
          <a:pPr rtl="1"/>
          <a:endParaRPr lang="he-IL"/>
        </a:p>
      </dgm:t>
    </dgm:pt>
    <dgm:pt modelId="{56F1F35D-4A43-4D43-9338-A8ADDEC9EBD8}" type="sibTrans" cxnId="{319E6B5F-F2F4-4130-A4FE-AB23FF3089BE}">
      <dgm:prSet/>
      <dgm:spPr/>
      <dgm:t>
        <a:bodyPr/>
        <a:lstStyle/>
        <a:p>
          <a:pPr rtl="1"/>
          <a:endParaRPr lang="he-IL"/>
        </a:p>
      </dgm:t>
    </dgm:pt>
    <dgm:pt modelId="{94B32302-FE01-4768-AADF-DD9E3B0717DB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C8F5B320-73F1-40AF-BA21-9952A97BCF06}" type="parTrans" cxnId="{8701125E-53B5-4CF3-950C-4DF8EA7C68CE}">
      <dgm:prSet/>
      <dgm:spPr/>
      <dgm:t>
        <a:bodyPr/>
        <a:lstStyle/>
        <a:p>
          <a:pPr rtl="1"/>
          <a:endParaRPr lang="he-IL"/>
        </a:p>
      </dgm:t>
    </dgm:pt>
    <dgm:pt modelId="{382EDEE7-D00B-42FC-B985-AAD9008F5A3E}" type="sibTrans" cxnId="{8701125E-53B5-4CF3-950C-4DF8EA7C68CE}">
      <dgm:prSet/>
      <dgm:spPr/>
      <dgm:t>
        <a:bodyPr/>
        <a:lstStyle/>
        <a:p>
          <a:pPr rtl="1"/>
          <a:endParaRPr lang="he-IL"/>
        </a:p>
      </dgm:t>
    </dgm:pt>
    <dgm:pt modelId="{B03A1DA1-F146-4ECB-8118-EAF61A26F494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 smtClean="0"/>
            <a:t>מתמטיקה</a:t>
          </a:r>
        </a:p>
        <a:p>
          <a:pPr rtl="1"/>
          <a:r>
            <a:rPr lang="he-IL" dirty="0" smtClean="0"/>
            <a:t>(3/4/5 </a:t>
          </a:r>
          <a:r>
            <a:rPr lang="he-IL" dirty="0" err="1" smtClean="0"/>
            <a:t>יח"ל</a:t>
          </a:r>
          <a:r>
            <a:rPr lang="he-IL" dirty="0" smtClean="0"/>
            <a:t>)</a:t>
          </a:r>
          <a:endParaRPr lang="he-IL" dirty="0"/>
        </a:p>
      </dgm:t>
    </dgm:pt>
    <dgm:pt modelId="{70DC41AF-6CD8-45B5-A484-F72F6A5C87DE}" type="parTrans" cxnId="{4654ABC5-176E-472F-A230-9D7385A13F71}">
      <dgm:prSet/>
      <dgm:spPr/>
      <dgm:t>
        <a:bodyPr/>
        <a:lstStyle/>
        <a:p>
          <a:pPr rtl="1"/>
          <a:endParaRPr lang="he-IL"/>
        </a:p>
      </dgm:t>
    </dgm:pt>
    <dgm:pt modelId="{9DC8FA3E-6C9B-4D60-99C3-A7E92A51348E}" type="sibTrans" cxnId="{4654ABC5-176E-472F-A230-9D7385A13F71}">
      <dgm:prSet/>
      <dgm:spPr/>
      <dgm:t>
        <a:bodyPr/>
        <a:lstStyle/>
        <a:p>
          <a:pPr rtl="1"/>
          <a:endParaRPr lang="he-IL"/>
        </a:p>
      </dgm:t>
    </dgm:pt>
    <dgm:pt modelId="{F3502090-7F17-4158-A9C4-EF95891C9F4E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 smtClean="0"/>
            <a:t>אנגלית</a:t>
          </a:r>
        </a:p>
        <a:p>
          <a:pPr rtl="1"/>
          <a:r>
            <a:rPr lang="he-IL" dirty="0" smtClean="0"/>
            <a:t>(3/4/5 </a:t>
          </a:r>
          <a:r>
            <a:rPr lang="he-IL" dirty="0" err="1" smtClean="0"/>
            <a:t>יח"ל</a:t>
          </a:r>
          <a:r>
            <a:rPr lang="he-IL" dirty="0" smtClean="0"/>
            <a:t>)</a:t>
          </a:r>
          <a:endParaRPr lang="he-IL" dirty="0"/>
        </a:p>
      </dgm:t>
    </dgm:pt>
    <dgm:pt modelId="{7E0AA2BB-B3EE-453D-979D-EBDC95FFEAE2}" type="parTrans" cxnId="{5BB322F9-73EF-44B0-9F63-B59386F10474}">
      <dgm:prSet/>
      <dgm:spPr/>
      <dgm:t>
        <a:bodyPr/>
        <a:lstStyle/>
        <a:p>
          <a:pPr rtl="1"/>
          <a:endParaRPr lang="he-IL"/>
        </a:p>
      </dgm:t>
    </dgm:pt>
    <dgm:pt modelId="{1D4C1F3D-0B99-47D3-BDA3-12758370DA7C}" type="sibTrans" cxnId="{5BB322F9-73EF-44B0-9F63-B59386F10474}">
      <dgm:prSet/>
      <dgm:spPr/>
      <dgm:t>
        <a:bodyPr/>
        <a:lstStyle/>
        <a:p>
          <a:pPr rtl="1"/>
          <a:endParaRPr lang="he-IL"/>
        </a:p>
      </dgm:t>
    </dgm:pt>
    <dgm:pt modelId="{9D785A21-B21A-4521-ADFA-1C530D23B7C1}" type="pres">
      <dgm:prSet presAssocID="{257685B1-BC20-4E6F-A723-63D1414CB2F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23B9F5B-B258-4CFC-955B-0BDDDBDE32A8}" type="pres">
      <dgm:prSet presAssocID="{785A8EDA-C877-4FBD-B212-8D2FF3C3BE5D}" presName="compNode" presStyleCnt="0"/>
      <dgm:spPr/>
    </dgm:pt>
    <dgm:pt modelId="{6706632E-0161-4977-A400-1ADEFE0959F0}" type="pres">
      <dgm:prSet presAssocID="{785A8EDA-C877-4FBD-B212-8D2FF3C3BE5D}" presName="aNode" presStyleLbl="bgShp" presStyleIdx="0" presStyleCnt="2" custLinFactNeighborX="-5049"/>
      <dgm:spPr/>
      <dgm:t>
        <a:bodyPr/>
        <a:lstStyle/>
        <a:p>
          <a:pPr rtl="1"/>
          <a:endParaRPr lang="he-IL"/>
        </a:p>
      </dgm:t>
    </dgm:pt>
    <dgm:pt modelId="{4BED1172-4C19-488F-BFCC-CD94FC6176A0}" type="pres">
      <dgm:prSet presAssocID="{785A8EDA-C877-4FBD-B212-8D2FF3C3BE5D}" presName="textNode" presStyleLbl="bgShp" presStyleIdx="0" presStyleCnt="2"/>
      <dgm:spPr/>
      <dgm:t>
        <a:bodyPr/>
        <a:lstStyle/>
        <a:p>
          <a:pPr rtl="1"/>
          <a:endParaRPr lang="he-IL"/>
        </a:p>
      </dgm:t>
    </dgm:pt>
    <dgm:pt modelId="{6F969659-8C13-4162-8FB8-8059B1121DF5}" type="pres">
      <dgm:prSet presAssocID="{785A8EDA-C877-4FBD-B212-8D2FF3C3BE5D}" presName="compChildNode" presStyleCnt="0"/>
      <dgm:spPr/>
    </dgm:pt>
    <dgm:pt modelId="{68D03B11-D763-4D8A-9871-9CF02C4C74C2}" type="pres">
      <dgm:prSet presAssocID="{785A8EDA-C877-4FBD-B212-8D2FF3C3BE5D}" presName="theInnerList" presStyleCnt="0"/>
      <dgm:spPr/>
    </dgm:pt>
    <dgm:pt modelId="{9D4AD4D0-25B3-45FF-904A-83888E29DCC9}" type="pres">
      <dgm:prSet presAssocID="{6BDBFE62-1413-4DF6-8E14-8A5FD02F176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60111AC-08FD-4123-A027-EBB6826BA5C7}" type="pres">
      <dgm:prSet presAssocID="{785A8EDA-C877-4FBD-B212-8D2FF3C3BE5D}" presName="aSpace" presStyleCnt="0"/>
      <dgm:spPr/>
    </dgm:pt>
    <dgm:pt modelId="{64D20A53-E87A-42A8-9F59-405CF45DAE57}" type="pres">
      <dgm:prSet presAssocID="{94B32302-FE01-4768-AADF-DD9E3B0717DB}" presName="compNode" presStyleCnt="0"/>
      <dgm:spPr/>
    </dgm:pt>
    <dgm:pt modelId="{219D9677-06AD-428C-9FC7-840B74092877}" type="pres">
      <dgm:prSet presAssocID="{94B32302-FE01-4768-AADF-DD9E3B0717DB}" presName="aNode" presStyleLbl="bgShp" presStyleIdx="1" presStyleCnt="2"/>
      <dgm:spPr/>
      <dgm:t>
        <a:bodyPr/>
        <a:lstStyle/>
        <a:p>
          <a:pPr rtl="1"/>
          <a:endParaRPr lang="he-IL"/>
        </a:p>
      </dgm:t>
    </dgm:pt>
    <dgm:pt modelId="{E32E2F6F-56F3-45D1-BBD5-53D516067E73}" type="pres">
      <dgm:prSet presAssocID="{94B32302-FE01-4768-AADF-DD9E3B0717DB}" presName="textNode" presStyleLbl="bgShp" presStyleIdx="1" presStyleCnt="2"/>
      <dgm:spPr/>
      <dgm:t>
        <a:bodyPr/>
        <a:lstStyle/>
        <a:p>
          <a:pPr rtl="1"/>
          <a:endParaRPr lang="he-IL"/>
        </a:p>
      </dgm:t>
    </dgm:pt>
    <dgm:pt modelId="{28953A8C-443D-448D-8A7E-5DFF41278DF5}" type="pres">
      <dgm:prSet presAssocID="{94B32302-FE01-4768-AADF-DD9E3B0717DB}" presName="compChildNode" presStyleCnt="0"/>
      <dgm:spPr/>
    </dgm:pt>
    <dgm:pt modelId="{B05B8EFB-A180-471D-BD41-07216E6EAD80}" type="pres">
      <dgm:prSet presAssocID="{94B32302-FE01-4768-AADF-DD9E3B0717DB}" presName="theInnerList" presStyleCnt="0"/>
      <dgm:spPr/>
    </dgm:pt>
    <dgm:pt modelId="{8A9037BE-ED39-4E50-90DC-AD29F54D8DF0}" type="pres">
      <dgm:prSet presAssocID="{B03A1DA1-F146-4ECB-8118-EAF61A26F49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0620F0B-DB61-415B-9534-5041990F6137}" type="pres">
      <dgm:prSet presAssocID="{B03A1DA1-F146-4ECB-8118-EAF61A26F494}" presName="aSpace2" presStyleCnt="0"/>
      <dgm:spPr/>
    </dgm:pt>
    <dgm:pt modelId="{E7611E8B-6A52-4A80-A6F4-4E046C2AC9AA}" type="pres">
      <dgm:prSet presAssocID="{F3502090-7F17-4158-A9C4-EF95891C9F4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CCF19AF-EB2A-48C5-A0E1-A7FAE6C195DE}" type="presOf" srcId="{F3502090-7F17-4158-A9C4-EF95891C9F4E}" destId="{E7611E8B-6A52-4A80-A6F4-4E046C2AC9AA}" srcOrd="0" destOrd="0" presId="urn:microsoft.com/office/officeart/2005/8/layout/lProcess2"/>
    <dgm:cxn modelId="{8701125E-53B5-4CF3-950C-4DF8EA7C68CE}" srcId="{257685B1-BC20-4E6F-A723-63D1414CB2FB}" destId="{94B32302-FE01-4768-AADF-DD9E3B0717DB}" srcOrd="1" destOrd="0" parTransId="{C8F5B320-73F1-40AF-BA21-9952A97BCF06}" sibTransId="{382EDEE7-D00B-42FC-B985-AAD9008F5A3E}"/>
    <dgm:cxn modelId="{F6E300AC-8845-491F-960F-2CBA3E25770A}" type="presOf" srcId="{6BDBFE62-1413-4DF6-8E14-8A5FD02F1769}" destId="{9D4AD4D0-25B3-45FF-904A-83888E29DCC9}" srcOrd="0" destOrd="0" presId="urn:microsoft.com/office/officeart/2005/8/layout/lProcess2"/>
    <dgm:cxn modelId="{8114235D-34CC-4A98-B91D-F8C7898013CB}" type="presOf" srcId="{785A8EDA-C877-4FBD-B212-8D2FF3C3BE5D}" destId="{6706632E-0161-4977-A400-1ADEFE0959F0}" srcOrd="0" destOrd="0" presId="urn:microsoft.com/office/officeart/2005/8/layout/lProcess2"/>
    <dgm:cxn modelId="{4654ABC5-176E-472F-A230-9D7385A13F71}" srcId="{94B32302-FE01-4768-AADF-DD9E3B0717DB}" destId="{B03A1DA1-F146-4ECB-8118-EAF61A26F494}" srcOrd="0" destOrd="0" parTransId="{70DC41AF-6CD8-45B5-A484-F72F6A5C87DE}" sibTransId="{9DC8FA3E-6C9B-4D60-99C3-A7E92A51348E}"/>
    <dgm:cxn modelId="{55F7A2CE-A559-4F1C-9601-6295E2380258}" type="presOf" srcId="{B03A1DA1-F146-4ECB-8118-EAF61A26F494}" destId="{8A9037BE-ED39-4E50-90DC-AD29F54D8DF0}" srcOrd="0" destOrd="0" presId="urn:microsoft.com/office/officeart/2005/8/layout/lProcess2"/>
    <dgm:cxn modelId="{D02A907D-8873-4326-9410-BE2F6EB3A976}" type="presOf" srcId="{785A8EDA-C877-4FBD-B212-8D2FF3C3BE5D}" destId="{4BED1172-4C19-488F-BFCC-CD94FC6176A0}" srcOrd="1" destOrd="0" presId="urn:microsoft.com/office/officeart/2005/8/layout/lProcess2"/>
    <dgm:cxn modelId="{BA13A911-CD0C-4B74-8EF3-706FFF5CE1C5}" type="presOf" srcId="{94B32302-FE01-4768-AADF-DD9E3B0717DB}" destId="{219D9677-06AD-428C-9FC7-840B74092877}" srcOrd="0" destOrd="0" presId="urn:microsoft.com/office/officeart/2005/8/layout/lProcess2"/>
    <dgm:cxn modelId="{76CAA4EF-4881-482F-8CE1-F22AED4F348D}" srcId="{257685B1-BC20-4E6F-A723-63D1414CB2FB}" destId="{785A8EDA-C877-4FBD-B212-8D2FF3C3BE5D}" srcOrd="0" destOrd="0" parTransId="{C603282C-9F35-4AA6-B861-C648C5CA5AF1}" sibTransId="{1293FC85-990F-4188-B901-7641F57807E4}"/>
    <dgm:cxn modelId="{319E6B5F-F2F4-4130-A4FE-AB23FF3089BE}" srcId="{785A8EDA-C877-4FBD-B212-8D2FF3C3BE5D}" destId="{6BDBFE62-1413-4DF6-8E14-8A5FD02F1769}" srcOrd="0" destOrd="0" parTransId="{D4576F54-88E1-4AB8-8EB2-990A2112403F}" sibTransId="{56F1F35D-4A43-4D43-9338-A8ADDEC9EBD8}"/>
    <dgm:cxn modelId="{A1D5FD4D-F0F5-4454-948C-578ACA42370B}" type="presOf" srcId="{257685B1-BC20-4E6F-A723-63D1414CB2FB}" destId="{9D785A21-B21A-4521-ADFA-1C530D23B7C1}" srcOrd="0" destOrd="0" presId="urn:microsoft.com/office/officeart/2005/8/layout/lProcess2"/>
    <dgm:cxn modelId="{5BB322F9-73EF-44B0-9F63-B59386F10474}" srcId="{94B32302-FE01-4768-AADF-DD9E3B0717DB}" destId="{F3502090-7F17-4158-A9C4-EF95891C9F4E}" srcOrd="1" destOrd="0" parTransId="{7E0AA2BB-B3EE-453D-979D-EBDC95FFEAE2}" sibTransId="{1D4C1F3D-0B99-47D3-BDA3-12758370DA7C}"/>
    <dgm:cxn modelId="{B6B89924-1C90-4F5D-A84E-F51891D46BBE}" type="presOf" srcId="{94B32302-FE01-4768-AADF-DD9E3B0717DB}" destId="{E32E2F6F-56F3-45D1-BBD5-53D516067E73}" srcOrd="1" destOrd="0" presId="urn:microsoft.com/office/officeart/2005/8/layout/lProcess2"/>
    <dgm:cxn modelId="{1D343ACF-431E-4D34-8528-8ED16015441F}" type="presParOf" srcId="{9D785A21-B21A-4521-ADFA-1C530D23B7C1}" destId="{623B9F5B-B258-4CFC-955B-0BDDDBDE32A8}" srcOrd="0" destOrd="0" presId="urn:microsoft.com/office/officeart/2005/8/layout/lProcess2"/>
    <dgm:cxn modelId="{20BF7035-69AD-4BC6-AE70-D75170D9B374}" type="presParOf" srcId="{623B9F5B-B258-4CFC-955B-0BDDDBDE32A8}" destId="{6706632E-0161-4977-A400-1ADEFE0959F0}" srcOrd="0" destOrd="0" presId="urn:microsoft.com/office/officeart/2005/8/layout/lProcess2"/>
    <dgm:cxn modelId="{14DF840F-8CEC-4D4E-AF9D-79B4CCBE043D}" type="presParOf" srcId="{623B9F5B-B258-4CFC-955B-0BDDDBDE32A8}" destId="{4BED1172-4C19-488F-BFCC-CD94FC6176A0}" srcOrd="1" destOrd="0" presId="urn:microsoft.com/office/officeart/2005/8/layout/lProcess2"/>
    <dgm:cxn modelId="{0D112282-45C7-4C73-93B0-11417E2EEB44}" type="presParOf" srcId="{623B9F5B-B258-4CFC-955B-0BDDDBDE32A8}" destId="{6F969659-8C13-4162-8FB8-8059B1121DF5}" srcOrd="2" destOrd="0" presId="urn:microsoft.com/office/officeart/2005/8/layout/lProcess2"/>
    <dgm:cxn modelId="{943B93C3-1822-405D-AD1A-F6DEC7524797}" type="presParOf" srcId="{6F969659-8C13-4162-8FB8-8059B1121DF5}" destId="{68D03B11-D763-4D8A-9871-9CF02C4C74C2}" srcOrd="0" destOrd="0" presId="urn:microsoft.com/office/officeart/2005/8/layout/lProcess2"/>
    <dgm:cxn modelId="{466ED10F-EDE4-480B-A00F-C31016541018}" type="presParOf" srcId="{68D03B11-D763-4D8A-9871-9CF02C4C74C2}" destId="{9D4AD4D0-25B3-45FF-904A-83888E29DCC9}" srcOrd="0" destOrd="0" presId="urn:microsoft.com/office/officeart/2005/8/layout/lProcess2"/>
    <dgm:cxn modelId="{13CCCB25-FA36-4DC7-9155-E52BE3578884}" type="presParOf" srcId="{9D785A21-B21A-4521-ADFA-1C530D23B7C1}" destId="{B60111AC-08FD-4123-A027-EBB6826BA5C7}" srcOrd="1" destOrd="0" presId="urn:microsoft.com/office/officeart/2005/8/layout/lProcess2"/>
    <dgm:cxn modelId="{BD8EAE2C-E872-498A-9331-7335EB960ED8}" type="presParOf" srcId="{9D785A21-B21A-4521-ADFA-1C530D23B7C1}" destId="{64D20A53-E87A-42A8-9F59-405CF45DAE57}" srcOrd="2" destOrd="0" presId="urn:microsoft.com/office/officeart/2005/8/layout/lProcess2"/>
    <dgm:cxn modelId="{1CC0A4B2-2582-4677-94AB-4FB13D9D347A}" type="presParOf" srcId="{64D20A53-E87A-42A8-9F59-405CF45DAE57}" destId="{219D9677-06AD-428C-9FC7-840B74092877}" srcOrd="0" destOrd="0" presId="urn:microsoft.com/office/officeart/2005/8/layout/lProcess2"/>
    <dgm:cxn modelId="{D1F7F8F7-FE37-463E-BE8B-D2CD7585DC74}" type="presParOf" srcId="{64D20A53-E87A-42A8-9F59-405CF45DAE57}" destId="{E32E2F6F-56F3-45D1-BBD5-53D516067E73}" srcOrd="1" destOrd="0" presId="urn:microsoft.com/office/officeart/2005/8/layout/lProcess2"/>
    <dgm:cxn modelId="{F30D6092-CB86-4CF8-959E-7771820848AC}" type="presParOf" srcId="{64D20A53-E87A-42A8-9F59-405CF45DAE57}" destId="{28953A8C-443D-448D-8A7E-5DFF41278DF5}" srcOrd="2" destOrd="0" presId="urn:microsoft.com/office/officeart/2005/8/layout/lProcess2"/>
    <dgm:cxn modelId="{6B4E5AE8-7460-4CE1-A040-133816F024E2}" type="presParOf" srcId="{28953A8C-443D-448D-8A7E-5DFF41278DF5}" destId="{B05B8EFB-A180-471D-BD41-07216E6EAD80}" srcOrd="0" destOrd="0" presId="urn:microsoft.com/office/officeart/2005/8/layout/lProcess2"/>
    <dgm:cxn modelId="{40AA7DD7-2DFB-4F6C-B101-18A9AEAEFA7A}" type="presParOf" srcId="{B05B8EFB-A180-471D-BD41-07216E6EAD80}" destId="{8A9037BE-ED39-4E50-90DC-AD29F54D8DF0}" srcOrd="0" destOrd="0" presId="urn:microsoft.com/office/officeart/2005/8/layout/lProcess2"/>
    <dgm:cxn modelId="{D95B98BA-265F-4053-9BC8-6EA54E22A1BB}" type="presParOf" srcId="{B05B8EFB-A180-471D-BD41-07216E6EAD80}" destId="{10620F0B-DB61-415B-9534-5041990F6137}" srcOrd="1" destOrd="0" presId="urn:microsoft.com/office/officeart/2005/8/layout/lProcess2"/>
    <dgm:cxn modelId="{197C0EF9-4FB6-4263-AD25-D8054E0A2000}" type="presParOf" srcId="{B05B8EFB-A180-471D-BD41-07216E6EAD80}" destId="{E7611E8B-6A52-4A80-A6F4-4E046C2AC9A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CF5021-7315-485D-A261-477A4EE450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05948B1-AD12-4A0E-8387-79073303B114}">
      <dgm:prSet phldrT="[טקסט]"/>
      <dgm:spPr/>
      <dgm:t>
        <a:bodyPr/>
        <a:lstStyle/>
        <a:p>
          <a:pPr rtl="1"/>
          <a:r>
            <a:rPr lang="he-IL" dirty="0" smtClean="0"/>
            <a:t>מגמה</a:t>
          </a:r>
        </a:p>
        <a:p>
          <a:pPr rtl="1"/>
          <a:r>
            <a:rPr lang="he-IL" dirty="0" smtClean="0"/>
            <a:t>(חובה)</a:t>
          </a:r>
          <a:endParaRPr lang="he-IL" dirty="0"/>
        </a:p>
      </dgm:t>
    </dgm:pt>
    <dgm:pt modelId="{DE1A9C31-312C-4FBD-B5B4-598A93ED57EF}" type="parTrans" cxnId="{0C0EC7E3-BEC2-4871-A47E-80BC9868DF28}">
      <dgm:prSet/>
      <dgm:spPr/>
      <dgm:t>
        <a:bodyPr/>
        <a:lstStyle/>
        <a:p>
          <a:pPr rtl="1"/>
          <a:endParaRPr lang="he-IL"/>
        </a:p>
      </dgm:t>
    </dgm:pt>
    <dgm:pt modelId="{3F936EC5-BB60-4FBD-B3B8-C3E17B57CA9E}" type="sibTrans" cxnId="{0C0EC7E3-BEC2-4871-A47E-80BC9868DF28}">
      <dgm:prSet/>
      <dgm:spPr/>
      <dgm:t>
        <a:bodyPr/>
        <a:lstStyle/>
        <a:p>
          <a:pPr rtl="1"/>
          <a:endParaRPr lang="he-IL"/>
        </a:p>
      </dgm:t>
    </dgm:pt>
    <dgm:pt modelId="{FA90C2BF-9178-40AE-A7A3-F3DB37D353ED}">
      <dgm:prSet phldrT="[טקסט]"/>
      <dgm:spPr/>
      <dgm:t>
        <a:bodyPr/>
        <a:lstStyle/>
        <a:p>
          <a:pPr rtl="1"/>
          <a:r>
            <a:rPr lang="he-IL" dirty="0" smtClean="0"/>
            <a:t>תושב"ע</a:t>
          </a:r>
        </a:p>
        <a:p>
          <a:pPr rtl="1"/>
          <a:r>
            <a:rPr lang="he-IL" dirty="0" smtClean="0"/>
            <a:t>(חובה)</a:t>
          </a:r>
          <a:endParaRPr lang="he-IL" dirty="0"/>
        </a:p>
      </dgm:t>
    </dgm:pt>
    <dgm:pt modelId="{0ED7EF55-9EF1-4460-AFCE-A4158908D24B}" type="parTrans" cxnId="{9DB65D51-373B-4C13-823A-BDBB7B6B396F}">
      <dgm:prSet/>
      <dgm:spPr/>
      <dgm:t>
        <a:bodyPr/>
        <a:lstStyle/>
        <a:p>
          <a:pPr rtl="1"/>
          <a:endParaRPr lang="he-IL"/>
        </a:p>
      </dgm:t>
    </dgm:pt>
    <dgm:pt modelId="{3038A762-C5ED-4508-A427-D73D5EF91D71}" type="sibTrans" cxnId="{9DB65D51-373B-4C13-823A-BDBB7B6B396F}">
      <dgm:prSet/>
      <dgm:spPr/>
      <dgm:t>
        <a:bodyPr/>
        <a:lstStyle/>
        <a:p>
          <a:pPr rtl="1"/>
          <a:endParaRPr lang="he-IL"/>
        </a:p>
      </dgm:t>
    </dgm:pt>
    <dgm:pt modelId="{DDE63FF4-15C2-4907-968C-06454FB3ABD6}">
      <dgm:prSet phldrT="[טקסט]"/>
      <dgm:spPr/>
      <dgm:t>
        <a:bodyPr/>
        <a:lstStyle/>
        <a:p>
          <a:pPr rtl="1"/>
          <a:r>
            <a:rPr lang="he-IL" dirty="0" smtClean="0"/>
            <a:t>תנ"ך </a:t>
          </a:r>
        </a:p>
        <a:p>
          <a:pPr rtl="1"/>
          <a:r>
            <a:rPr lang="he-IL" dirty="0" smtClean="0"/>
            <a:t>(חובה)</a:t>
          </a:r>
          <a:endParaRPr lang="he-IL" dirty="0"/>
        </a:p>
      </dgm:t>
    </dgm:pt>
    <dgm:pt modelId="{A92DBCD8-EE94-4CAC-9BE2-C277225339E8}" type="parTrans" cxnId="{9E977C64-7DFF-4799-B3A9-13A8F6E6E02F}">
      <dgm:prSet/>
      <dgm:spPr/>
      <dgm:t>
        <a:bodyPr/>
        <a:lstStyle/>
        <a:p>
          <a:pPr rtl="1"/>
          <a:endParaRPr lang="he-IL"/>
        </a:p>
      </dgm:t>
    </dgm:pt>
    <dgm:pt modelId="{14C47C62-7D59-4525-94C8-BC453DD69507}" type="sibTrans" cxnId="{9E977C64-7DFF-4799-B3A9-13A8F6E6E02F}">
      <dgm:prSet/>
      <dgm:spPr/>
      <dgm:t>
        <a:bodyPr/>
        <a:lstStyle/>
        <a:p>
          <a:pPr rtl="1"/>
          <a:endParaRPr lang="he-IL"/>
        </a:p>
      </dgm:t>
    </dgm:pt>
    <dgm:pt modelId="{7BA4B00E-7A29-4533-AB29-C149E441DDA6}">
      <dgm:prSet phldrT="[טקסט]"/>
      <dgm:spPr>
        <a:solidFill>
          <a:srgbClr val="92D050"/>
        </a:solidFill>
      </dgm:spPr>
      <dgm:t>
        <a:bodyPr/>
        <a:lstStyle/>
        <a:p>
          <a:pPr rtl="1"/>
          <a:endParaRPr lang="he-IL" dirty="0" smtClean="0"/>
        </a:p>
        <a:p>
          <a:pPr rtl="1"/>
          <a:r>
            <a:rPr lang="he-IL" dirty="0" smtClean="0"/>
            <a:t>אנגלית</a:t>
          </a:r>
        </a:p>
        <a:p>
          <a:pPr rtl="1"/>
          <a:r>
            <a:rPr lang="he-IL" dirty="0" smtClean="0"/>
            <a:t>(רשות)</a:t>
          </a:r>
        </a:p>
        <a:p>
          <a:pPr rtl="1"/>
          <a:endParaRPr lang="he-IL" dirty="0"/>
        </a:p>
      </dgm:t>
    </dgm:pt>
    <dgm:pt modelId="{26CDD482-475D-4F62-BDF9-86D33CF41D4C}" type="parTrans" cxnId="{013CDFD1-8F38-4D1F-93BD-14B1239C32EE}">
      <dgm:prSet/>
      <dgm:spPr/>
      <dgm:t>
        <a:bodyPr/>
        <a:lstStyle/>
        <a:p>
          <a:pPr rtl="1"/>
          <a:endParaRPr lang="he-IL"/>
        </a:p>
      </dgm:t>
    </dgm:pt>
    <dgm:pt modelId="{721D9F44-F3F5-49DB-8B4B-D51FEAAB16BD}" type="sibTrans" cxnId="{013CDFD1-8F38-4D1F-93BD-14B1239C32EE}">
      <dgm:prSet/>
      <dgm:spPr/>
      <dgm:t>
        <a:bodyPr/>
        <a:lstStyle/>
        <a:p>
          <a:pPr rtl="1"/>
          <a:endParaRPr lang="he-IL"/>
        </a:p>
      </dgm:t>
    </dgm:pt>
    <dgm:pt modelId="{C78707C9-5A28-4799-9A4C-9AEA89873EEB}">
      <dgm:prSet phldrT="[טקסט]"/>
      <dgm:spPr>
        <a:solidFill>
          <a:srgbClr val="92D050"/>
        </a:solidFill>
      </dgm:spPr>
      <dgm:t>
        <a:bodyPr/>
        <a:lstStyle/>
        <a:p>
          <a:pPr rtl="1"/>
          <a:r>
            <a:rPr lang="he-IL" dirty="0" smtClean="0"/>
            <a:t>מתמטיקה</a:t>
          </a:r>
        </a:p>
        <a:p>
          <a:pPr rtl="1"/>
          <a:r>
            <a:rPr lang="he-IL" dirty="0" smtClean="0"/>
            <a:t>(רשות)</a:t>
          </a:r>
          <a:endParaRPr lang="he-IL" dirty="0"/>
        </a:p>
      </dgm:t>
    </dgm:pt>
    <dgm:pt modelId="{A7A729C8-2CAB-4C80-8FB6-04A33C066B9E}" type="parTrans" cxnId="{894FA237-F336-4EF8-AB32-918668C727A1}">
      <dgm:prSet/>
      <dgm:spPr/>
      <dgm:t>
        <a:bodyPr/>
        <a:lstStyle/>
        <a:p>
          <a:pPr rtl="1"/>
          <a:endParaRPr lang="he-IL"/>
        </a:p>
      </dgm:t>
    </dgm:pt>
    <dgm:pt modelId="{A80D9110-51A2-4050-97BC-699005DA6639}" type="sibTrans" cxnId="{894FA237-F336-4EF8-AB32-918668C727A1}">
      <dgm:prSet/>
      <dgm:spPr/>
      <dgm:t>
        <a:bodyPr/>
        <a:lstStyle/>
        <a:p>
          <a:pPr rtl="1"/>
          <a:endParaRPr lang="he-IL"/>
        </a:p>
      </dgm:t>
    </dgm:pt>
    <dgm:pt modelId="{FD5EBC4E-D806-456A-9840-0E6C4B8BF0B8}">
      <dgm:prSet/>
      <dgm:spPr>
        <a:solidFill>
          <a:srgbClr val="92D050"/>
        </a:solidFill>
      </dgm:spPr>
      <dgm:t>
        <a:bodyPr/>
        <a:lstStyle/>
        <a:p>
          <a:pPr rtl="1"/>
          <a:r>
            <a:rPr lang="he-IL" dirty="0" smtClean="0"/>
            <a:t>עבודת גמר / 5 </a:t>
          </a:r>
          <a:r>
            <a:rPr lang="he-IL" dirty="0" err="1" smtClean="0"/>
            <a:t>יח"ל</a:t>
          </a:r>
          <a:endParaRPr lang="he-IL" dirty="0" smtClean="0"/>
        </a:p>
        <a:p>
          <a:pPr rtl="1"/>
          <a:r>
            <a:rPr lang="he-IL" dirty="0" smtClean="0"/>
            <a:t>(רשות)</a:t>
          </a:r>
        </a:p>
      </dgm:t>
    </dgm:pt>
    <dgm:pt modelId="{256B4911-014A-4DD5-8172-3872E077B112}" type="parTrans" cxnId="{030E4DAC-387F-4B46-8605-8E09CD0D4315}">
      <dgm:prSet/>
      <dgm:spPr/>
      <dgm:t>
        <a:bodyPr/>
        <a:lstStyle/>
        <a:p>
          <a:pPr rtl="1"/>
          <a:endParaRPr lang="he-IL"/>
        </a:p>
      </dgm:t>
    </dgm:pt>
    <dgm:pt modelId="{2881E64B-F428-4D72-9834-B73F1E2111A7}" type="sibTrans" cxnId="{030E4DAC-387F-4B46-8605-8E09CD0D4315}">
      <dgm:prSet/>
      <dgm:spPr/>
      <dgm:t>
        <a:bodyPr/>
        <a:lstStyle/>
        <a:p>
          <a:pPr rtl="1"/>
          <a:endParaRPr lang="he-IL"/>
        </a:p>
      </dgm:t>
    </dgm:pt>
    <dgm:pt modelId="{7A99CCED-899C-44E6-8DB8-32E572E35FDD}" type="pres">
      <dgm:prSet presAssocID="{76CF5021-7315-485D-A261-477A4EE450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6625723-8DA8-45BD-A7B7-46A2B21F6281}" type="pres">
      <dgm:prSet presAssocID="{E05948B1-AD12-4A0E-8387-79073303B11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8C739CE-BD32-404B-920F-FC8D143A082F}" type="pres">
      <dgm:prSet presAssocID="{3F936EC5-BB60-4FBD-B3B8-C3E17B57CA9E}" presName="sibTrans" presStyleCnt="0"/>
      <dgm:spPr/>
    </dgm:pt>
    <dgm:pt modelId="{9B8B45C6-C75C-46C5-A69E-A18BF3D02E8D}" type="pres">
      <dgm:prSet presAssocID="{FA90C2BF-9178-40AE-A7A3-F3DB37D353E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A55FB22-F0BB-40CC-A21C-DD7914E92825}" type="pres">
      <dgm:prSet presAssocID="{3038A762-C5ED-4508-A427-D73D5EF91D71}" presName="sibTrans" presStyleCnt="0"/>
      <dgm:spPr/>
    </dgm:pt>
    <dgm:pt modelId="{E4BE2E18-D65D-4C38-BACC-DB2BDCED14B6}" type="pres">
      <dgm:prSet presAssocID="{DDE63FF4-15C2-4907-968C-06454FB3ABD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F546DD2-E6A8-4F52-875E-0A1B16F57CF9}" type="pres">
      <dgm:prSet presAssocID="{14C47C62-7D59-4525-94C8-BC453DD69507}" presName="sibTrans" presStyleCnt="0"/>
      <dgm:spPr/>
    </dgm:pt>
    <dgm:pt modelId="{D183F6B8-E3BE-4855-B863-D207ECF749BE}" type="pres">
      <dgm:prSet presAssocID="{7BA4B00E-7A29-4533-AB29-C149E441DD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1AC4335-147E-4885-B2A3-9D3B1CEBACC5}" type="pres">
      <dgm:prSet presAssocID="{721D9F44-F3F5-49DB-8B4B-D51FEAAB16BD}" presName="sibTrans" presStyleCnt="0"/>
      <dgm:spPr/>
    </dgm:pt>
    <dgm:pt modelId="{A45D847E-4BBB-4949-915D-0C687A8D8E2B}" type="pres">
      <dgm:prSet presAssocID="{C78707C9-5A28-4799-9A4C-9AEA89873EE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7BED818-2121-4C21-B032-09DC1E0B4D02}" type="pres">
      <dgm:prSet presAssocID="{A80D9110-51A2-4050-97BC-699005DA6639}" presName="sibTrans" presStyleCnt="0"/>
      <dgm:spPr/>
    </dgm:pt>
    <dgm:pt modelId="{395F9CB9-C85E-476B-B402-4FC6C8E201C2}" type="pres">
      <dgm:prSet presAssocID="{FD5EBC4E-D806-456A-9840-0E6C4B8BF0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C0EC7E3-BEC2-4871-A47E-80BC9868DF28}" srcId="{76CF5021-7315-485D-A261-477A4EE4503A}" destId="{E05948B1-AD12-4A0E-8387-79073303B114}" srcOrd="0" destOrd="0" parTransId="{DE1A9C31-312C-4FBD-B5B4-598A93ED57EF}" sibTransId="{3F936EC5-BB60-4FBD-B3B8-C3E17B57CA9E}"/>
    <dgm:cxn modelId="{4535050B-D842-4B33-816B-DF174CB67D9A}" type="presOf" srcId="{7BA4B00E-7A29-4533-AB29-C149E441DDA6}" destId="{D183F6B8-E3BE-4855-B863-D207ECF749BE}" srcOrd="0" destOrd="0" presId="urn:microsoft.com/office/officeart/2005/8/layout/default#1"/>
    <dgm:cxn modelId="{030E4DAC-387F-4B46-8605-8E09CD0D4315}" srcId="{76CF5021-7315-485D-A261-477A4EE4503A}" destId="{FD5EBC4E-D806-456A-9840-0E6C4B8BF0B8}" srcOrd="5" destOrd="0" parTransId="{256B4911-014A-4DD5-8172-3872E077B112}" sibTransId="{2881E64B-F428-4D72-9834-B73F1E2111A7}"/>
    <dgm:cxn modelId="{9E977C64-7DFF-4799-B3A9-13A8F6E6E02F}" srcId="{76CF5021-7315-485D-A261-477A4EE4503A}" destId="{DDE63FF4-15C2-4907-968C-06454FB3ABD6}" srcOrd="2" destOrd="0" parTransId="{A92DBCD8-EE94-4CAC-9BE2-C277225339E8}" sibTransId="{14C47C62-7D59-4525-94C8-BC453DD69507}"/>
    <dgm:cxn modelId="{B43B64A9-7A98-4295-BA44-FD784C83CAA4}" type="presOf" srcId="{DDE63FF4-15C2-4907-968C-06454FB3ABD6}" destId="{E4BE2E18-D65D-4C38-BACC-DB2BDCED14B6}" srcOrd="0" destOrd="0" presId="urn:microsoft.com/office/officeart/2005/8/layout/default#1"/>
    <dgm:cxn modelId="{9DB65D51-373B-4C13-823A-BDBB7B6B396F}" srcId="{76CF5021-7315-485D-A261-477A4EE4503A}" destId="{FA90C2BF-9178-40AE-A7A3-F3DB37D353ED}" srcOrd="1" destOrd="0" parTransId="{0ED7EF55-9EF1-4460-AFCE-A4158908D24B}" sibTransId="{3038A762-C5ED-4508-A427-D73D5EF91D71}"/>
    <dgm:cxn modelId="{A6612BE2-3703-43BE-B1A0-D4E7835362D4}" type="presOf" srcId="{76CF5021-7315-485D-A261-477A4EE4503A}" destId="{7A99CCED-899C-44E6-8DB8-32E572E35FDD}" srcOrd="0" destOrd="0" presId="urn:microsoft.com/office/officeart/2005/8/layout/default#1"/>
    <dgm:cxn modelId="{5D9CA780-05B9-40FE-9DCB-E9B106349137}" type="presOf" srcId="{FA90C2BF-9178-40AE-A7A3-F3DB37D353ED}" destId="{9B8B45C6-C75C-46C5-A69E-A18BF3D02E8D}" srcOrd="0" destOrd="0" presId="urn:microsoft.com/office/officeart/2005/8/layout/default#1"/>
    <dgm:cxn modelId="{9FA68275-B239-49C5-9528-9994CB38FB72}" type="presOf" srcId="{E05948B1-AD12-4A0E-8387-79073303B114}" destId="{76625723-8DA8-45BD-A7B7-46A2B21F6281}" srcOrd="0" destOrd="0" presId="urn:microsoft.com/office/officeart/2005/8/layout/default#1"/>
    <dgm:cxn modelId="{CCAFD7B6-B420-4C40-9141-DBC302E4C7CC}" type="presOf" srcId="{FD5EBC4E-D806-456A-9840-0E6C4B8BF0B8}" destId="{395F9CB9-C85E-476B-B402-4FC6C8E201C2}" srcOrd="0" destOrd="0" presId="urn:microsoft.com/office/officeart/2005/8/layout/default#1"/>
    <dgm:cxn modelId="{894FA237-F336-4EF8-AB32-918668C727A1}" srcId="{76CF5021-7315-485D-A261-477A4EE4503A}" destId="{C78707C9-5A28-4799-9A4C-9AEA89873EEB}" srcOrd="4" destOrd="0" parTransId="{A7A729C8-2CAB-4C80-8FB6-04A33C066B9E}" sibTransId="{A80D9110-51A2-4050-97BC-699005DA6639}"/>
    <dgm:cxn modelId="{341EC5CD-C2C7-4637-933B-3B91E1AEFE5B}" type="presOf" srcId="{C78707C9-5A28-4799-9A4C-9AEA89873EEB}" destId="{A45D847E-4BBB-4949-915D-0C687A8D8E2B}" srcOrd="0" destOrd="0" presId="urn:microsoft.com/office/officeart/2005/8/layout/default#1"/>
    <dgm:cxn modelId="{013CDFD1-8F38-4D1F-93BD-14B1239C32EE}" srcId="{76CF5021-7315-485D-A261-477A4EE4503A}" destId="{7BA4B00E-7A29-4533-AB29-C149E441DDA6}" srcOrd="3" destOrd="0" parTransId="{26CDD482-475D-4F62-BDF9-86D33CF41D4C}" sibTransId="{721D9F44-F3F5-49DB-8B4B-D51FEAAB16BD}"/>
    <dgm:cxn modelId="{69117FAF-26CE-47DD-97FD-DC2DE3F5FC6D}" type="presParOf" srcId="{7A99CCED-899C-44E6-8DB8-32E572E35FDD}" destId="{76625723-8DA8-45BD-A7B7-46A2B21F6281}" srcOrd="0" destOrd="0" presId="urn:microsoft.com/office/officeart/2005/8/layout/default#1"/>
    <dgm:cxn modelId="{FB74CFB6-4798-4694-B4FD-E6434F19BD19}" type="presParOf" srcId="{7A99CCED-899C-44E6-8DB8-32E572E35FDD}" destId="{98C739CE-BD32-404B-920F-FC8D143A082F}" srcOrd="1" destOrd="0" presId="urn:microsoft.com/office/officeart/2005/8/layout/default#1"/>
    <dgm:cxn modelId="{2E6232F9-D4B1-4F64-8203-96E50A8E8AD7}" type="presParOf" srcId="{7A99CCED-899C-44E6-8DB8-32E572E35FDD}" destId="{9B8B45C6-C75C-46C5-A69E-A18BF3D02E8D}" srcOrd="2" destOrd="0" presId="urn:microsoft.com/office/officeart/2005/8/layout/default#1"/>
    <dgm:cxn modelId="{765DA46A-918A-45E0-BD74-D68FE42A6D35}" type="presParOf" srcId="{7A99CCED-899C-44E6-8DB8-32E572E35FDD}" destId="{8A55FB22-F0BB-40CC-A21C-DD7914E92825}" srcOrd="3" destOrd="0" presId="urn:microsoft.com/office/officeart/2005/8/layout/default#1"/>
    <dgm:cxn modelId="{595175CF-28DC-4117-B15F-1E3A20DED48D}" type="presParOf" srcId="{7A99CCED-899C-44E6-8DB8-32E572E35FDD}" destId="{E4BE2E18-D65D-4C38-BACC-DB2BDCED14B6}" srcOrd="4" destOrd="0" presId="urn:microsoft.com/office/officeart/2005/8/layout/default#1"/>
    <dgm:cxn modelId="{7C2BC1D2-1284-4FB4-9E37-D99C61A30BB3}" type="presParOf" srcId="{7A99CCED-899C-44E6-8DB8-32E572E35FDD}" destId="{4F546DD2-E6A8-4F52-875E-0A1B16F57CF9}" srcOrd="5" destOrd="0" presId="urn:microsoft.com/office/officeart/2005/8/layout/default#1"/>
    <dgm:cxn modelId="{291C6BDC-9710-4D7A-A891-8B9CA38A7C36}" type="presParOf" srcId="{7A99CCED-899C-44E6-8DB8-32E572E35FDD}" destId="{D183F6B8-E3BE-4855-B863-D207ECF749BE}" srcOrd="6" destOrd="0" presId="urn:microsoft.com/office/officeart/2005/8/layout/default#1"/>
    <dgm:cxn modelId="{BDC884DA-1371-4755-B3D7-938C0C57237C}" type="presParOf" srcId="{7A99CCED-899C-44E6-8DB8-32E572E35FDD}" destId="{81AC4335-147E-4885-B2A3-9D3B1CEBACC5}" srcOrd="7" destOrd="0" presId="urn:microsoft.com/office/officeart/2005/8/layout/default#1"/>
    <dgm:cxn modelId="{8983E86A-577B-4EBC-9440-01118776B32C}" type="presParOf" srcId="{7A99CCED-899C-44E6-8DB8-32E572E35FDD}" destId="{A45D847E-4BBB-4949-915D-0C687A8D8E2B}" srcOrd="8" destOrd="0" presId="urn:microsoft.com/office/officeart/2005/8/layout/default#1"/>
    <dgm:cxn modelId="{A342E11A-3CEC-4BC8-983F-CC6AE9BCEF4B}" type="presParOf" srcId="{7A99CCED-899C-44E6-8DB8-32E572E35FDD}" destId="{97BED818-2121-4C21-B032-09DC1E0B4D02}" srcOrd="9" destOrd="0" presId="urn:microsoft.com/office/officeart/2005/8/layout/default#1"/>
    <dgm:cxn modelId="{6C13D55E-23F7-41AB-B853-AE729FDCD58B}" type="presParOf" srcId="{7A99CCED-899C-44E6-8DB8-32E572E35FDD}" destId="{395F9CB9-C85E-476B-B402-4FC6C8E201C2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EA400B-D3AD-425B-9664-330C853792E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8E15ACB-6121-4369-AC48-56509C26E7A0}">
      <dgm:prSet phldrT="[טקסט]"/>
      <dgm:spPr/>
      <dgm:t>
        <a:bodyPr/>
        <a:lstStyle/>
        <a:p>
          <a:pPr rtl="1"/>
          <a:r>
            <a:rPr lang="he-IL" dirty="0" smtClean="0"/>
            <a:t>בכיתה </a:t>
          </a:r>
          <a:r>
            <a:rPr lang="he-IL" dirty="0" err="1" smtClean="0"/>
            <a:t>יב</a:t>
          </a:r>
          <a:endParaRPr lang="he-IL" dirty="0"/>
        </a:p>
      </dgm:t>
    </dgm:pt>
    <dgm:pt modelId="{F06E0160-2908-4980-88EB-14299C53E37D}" type="parTrans" cxnId="{C71ABE66-57F6-4414-B30B-E161EE6A7713}">
      <dgm:prSet/>
      <dgm:spPr/>
      <dgm:t>
        <a:bodyPr/>
        <a:lstStyle/>
        <a:p>
          <a:pPr rtl="1"/>
          <a:endParaRPr lang="he-IL"/>
        </a:p>
      </dgm:t>
    </dgm:pt>
    <dgm:pt modelId="{2B288AB2-5551-488A-8BAB-D343D8E158F8}" type="sibTrans" cxnId="{C71ABE66-57F6-4414-B30B-E161EE6A7713}">
      <dgm:prSet/>
      <dgm:spPr/>
      <dgm:t>
        <a:bodyPr/>
        <a:lstStyle/>
        <a:p>
          <a:pPr rtl="1"/>
          <a:endParaRPr lang="he-IL"/>
        </a:p>
      </dgm:t>
    </dgm:pt>
    <dgm:pt modelId="{995098FA-9F4A-4B4D-81C1-B64CF52E62E8}">
      <dgm:prSet phldrT="[טקסט]" custT="1"/>
      <dgm:spPr/>
      <dgm:t>
        <a:bodyPr/>
        <a:lstStyle/>
        <a:p>
          <a:pPr rtl="1"/>
          <a:r>
            <a:rPr lang="he-IL" sz="2000" dirty="0" smtClean="0"/>
            <a:t>חינוך גופני</a:t>
          </a:r>
          <a:endParaRPr lang="he-IL" sz="2000" dirty="0"/>
        </a:p>
      </dgm:t>
    </dgm:pt>
    <dgm:pt modelId="{E5B9E3D7-0653-4BBE-AA4A-4B12001DFEC6}" type="parTrans" cxnId="{672A77B4-39E4-4576-99DB-7DC4D5352F53}">
      <dgm:prSet/>
      <dgm:spPr/>
      <dgm:t>
        <a:bodyPr/>
        <a:lstStyle/>
        <a:p>
          <a:pPr rtl="1"/>
          <a:endParaRPr lang="he-IL"/>
        </a:p>
      </dgm:t>
    </dgm:pt>
    <dgm:pt modelId="{B492C7A9-9208-4DDE-A9EF-9E855B669149}" type="sibTrans" cxnId="{672A77B4-39E4-4576-99DB-7DC4D5352F53}">
      <dgm:prSet/>
      <dgm:spPr/>
      <dgm:t>
        <a:bodyPr/>
        <a:lstStyle/>
        <a:p>
          <a:pPr rtl="1"/>
          <a:endParaRPr lang="he-IL"/>
        </a:p>
      </dgm:t>
    </dgm:pt>
    <dgm:pt modelId="{7787E1E1-4889-4A2C-8636-074E3547AE6C}">
      <dgm:prSet phldrT="[טקסט]"/>
      <dgm:spPr/>
      <dgm:t>
        <a:bodyPr/>
        <a:lstStyle/>
        <a:p>
          <a:pPr rtl="1"/>
          <a:r>
            <a:rPr lang="he-IL" dirty="0" smtClean="0"/>
            <a:t>בכיתה י'</a:t>
          </a:r>
          <a:endParaRPr lang="he-IL" dirty="0"/>
        </a:p>
      </dgm:t>
    </dgm:pt>
    <dgm:pt modelId="{379C6BB9-63CF-4FC1-AD49-25B53FAC0E05}" type="parTrans" cxnId="{8FCC438F-417C-462B-BE21-BA9DB255C238}">
      <dgm:prSet/>
      <dgm:spPr/>
      <dgm:t>
        <a:bodyPr/>
        <a:lstStyle/>
        <a:p>
          <a:pPr rtl="1"/>
          <a:endParaRPr lang="he-IL"/>
        </a:p>
      </dgm:t>
    </dgm:pt>
    <dgm:pt modelId="{2CE0A78D-E453-404C-8AB7-2C7C32C7D384}" type="sibTrans" cxnId="{8FCC438F-417C-462B-BE21-BA9DB255C238}">
      <dgm:prSet/>
      <dgm:spPr/>
      <dgm:t>
        <a:bodyPr/>
        <a:lstStyle/>
        <a:p>
          <a:pPr rtl="1"/>
          <a:endParaRPr lang="he-IL"/>
        </a:p>
      </dgm:t>
    </dgm:pt>
    <dgm:pt modelId="{E80D0272-F2C0-4BE1-9F84-3D7AC41A10C2}">
      <dgm:prSet phldrT="[טקסט]" custT="1"/>
      <dgm:spPr/>
      <dgm:t>
        <a:bodyPr/>
        <a:lstStyle/>
        <a:p>
          <a:pPr rtl="1"/>
          <a:r>
            <a:rPr lang="he-IL" sz="1800" dirty="0" smtClean="0"/>
            <a:t>מבוא למדעי הטכנולוגיה (90 ש')</a:t>
          </a:r>
          <a:endParaRPr lang="he-IL" sz="1800" dirty="0"/>
        </a:p>
      </dgm:t>
    </dgm:pt>
    <dgm:pt modelId="{2EB7748F-BF06-4F14-8C9B-FC1AF1D39F28}" type="parTrans" cxnId="{AE6D7403-D1B0-48AB-98B5-127D6637676E}">
      <dgm:prSet/>
      <dgm:spPr/>
      <dgm:t>
        <a:bodyPr/>
        <a:lstStyle/>
        <a:p>
          <a:pPr rtl="1"/>
          <a:endParaRPr lang="he-IL"/>
        </a:p>
      </dgm:t>
    </dgm:pt>
    <dgm:pt modelId="{27F745C9-F052-403D-A0E8-C69E2DEFF5C0}" type="sibTrans" cxnId="{AE6D7403-D1B0-48AB-98B5-127D6637676E}">
      <dgm:prSet/>
      <dgm:spPr/>
      <dgm:t>
        <a:bodyPr/>
        <a:lstStyle/>
        <a:p>
          <a:pPr rtl="1"/>
          <a:endParaRPr lang="he-IL"/>
        </a:p>
      </dgm:t>
    </dgm:pt>
    <dgm:pt modelId="{C0DE75E1-7360-46C8-A63E-1B7DFFE09F0A}">
      <dgm:prSet phldrT="[טקסט]" custT="1"/>
      <dgm:spPr/>
      <dgm:t>
        <a:bodyPr/>
        <a:lstStyle/>
        <a:p>
          <a:pPr rtl="1"/>
          <a:r>
            <a:rPr lang="he-IL" sz="1800" dirty="0" smtClean="0"/>
            <a:t>השכלה כללית- מחשבת ישראל     (60 ש')</a:t>
          </a:r>
          <a:endParaRPr lang="he-IL" sz="1800" dirty="0"/>
        </a:p>
      </dgm:t>
    </dgm:pt>
    <dgm:pt modelId="{46E02AED-E476-478C-A584-66086F3E4F2D}" type="parTrans" cxnId="{08CCC663-1017-472D-9047-1ABF56481BBC}">
      <dgm:prSet/>
      <dgm:spPr/>
      <dgm:t>
        <a:bodyPr/>
        <a:lstStyle/>
        <a:p>
          <a:pPr rtl="1"/>
          <a:endParaRPr lang="he-IL"/>
        </a:p>
      </dgm:t>
    </dgm:pt>
    <dgm:pt modelId="{19F593FC-7E7B-4306-9D9D-63348C20F9E4}" type="sibTrans" cxnId="{08CCC663-1017-472D-9047-1ABF56481BBC}">
      <dgm:prSet/>
      <dgm:spPr/>
      <dgm:t>
        <a:bodyPr/>
        <a:lstStyle/>
        <a:p>
          <a:pPr rtl="1"/>
          <a:endParaRPr lang="he-IL"/>
        </a:p>
      </dgm:t>
    </dgm:pt>
    <dgm:pt modelId="{25635D64-0CBE-45B0-8738-D07AB5AFC4EC}">
      <dgm:prSet phldrT="[טקסט]"/>
      <dgm:spPr/>
      <dgm:t>
        <a:bodyPr/>
        <a:lstStyle/>
        <a:p>
          <a:pPr rtl="1"/>
          <a:r>
            <a:rPr lang="he-IL" dirty="0" smtClean="0"/>
            <a:t>בכיתה ט'</a:t>
          </a:r>
          <a:endParaRPr lang="he-IL" dirty="0"/>
        </a:p>
      </dgm:t>
    </dgm:pt>
    <dgm:pt modelId="{925C9753-3577-4E56-B4E8-F3D227E8BBCC}" type="parTrans" cxnId="{8A98CD2C-E96D-4E7C-8943-CB33C4EA060A}">
      <dgm:prSet/>
      <dgm:spPr/>
      <dgm:t>
        <a:bodyPr/>
        <a:lstStyle/>
        <a:p>
          <a:pPr rtl="1"/>
          <a:endParaRPr lang="he-IL"/>
        </a:p>
      </dgm:t>
    </dgm:pt>
    <dgm:pt modelId="{F3127228-1D93-41FE-A7BE-608499AA85C4}" type="sibTrans" cxnId="{8A98CD2C-E96D-4E7C-8943-CB33C4EA060A}">
      <dgm:prSet/>
      <dgm:spPr/>
      <dgm:t>
        <a:bodyPr/>
        <a:lstStyle/>
        <a:p>
          <a:pPr rtl="1"/>
          <a:endParaRPr lang="he-IL"/>
        </a:p>
      </dgm:t>
    </dgm:pt>
    <dgm:pt modelId="{80F86DD9-F8D9-4A43-B56A-130668E17FC6}">
      <dgm:prSet phldrT="[טקסט]" custT="1"/>
      <dgm:spPr/>
      <dgm:t>
        <a:bodyPr/>
        <a:lstStyle/>
        <a:p>
          <a:pPr rtl="1"/>
          <a:r>
            <a:rPr lang="he-IL" sz="2000" dirty="0" smtClean="0"/>
            <a:t>גיאוגרפיה</a:t>
          </a:r>
          <a:endParaRPr lang="he-IL" sz="2000" dirty="0"/>
        </a:p>
      </dgm:t>
    </dgm:pt>
    <dgm:pt modelId="{FF05C78F-1597-40BA-8914-BB54844791FA}" type="parTrans" cxnId="{527DDDF8-74E5-4A50-8342-1954013B4A5A}">
      <dgm:prSet/>
      <dgm:spPr/>
      <dgm:t>
        <a:bodyPr/>
        <a:lstStyle/>
        <a:p>
          <a:pPr rtl="1"/>
          <a:endParaRPr lang="he-IL"/>
        </a:p>
      </dgm:t>
    </dgm:pt>
    <dgm:pt modelId="{A59FC598-4110-4E50-B33D-21544BCD3F82}" type="sibTrans" cxnId="{527DDDF8-74E5-4A50-8342-1954013B4A5A}">
      <dgm:prSet/>
      <dgm:spPr/>
      <dgm:t>
        <a:bodyPr/>
        <a:lstStyle/>
        <a:p>
          <a:pPr rtl="1"/>
          <a:endParaRPr lang="he-IL"/>
        </a:p>
      </dgm:t>
    </dgm:pt>
    <dgm:pt modelId="{13116E86-0B3F-4BEC-9523-ABBA108E17B4}">
      <dgm:prSet phldrT="[טקסט]" custT="1"/>
      <dgm:spPr/>
      <dgm:t>
        <a:bodyPr/>
        <a:lstStyle/>
        <a:p>
          <a:pPr rtl="1"/>
          <a:r>
            <a:rPr lang="he-IL" sz="1800" dirty="0" smtClean="0"/>
            <a:t>של"ח</a:t>
          </a:r>
          <a:endParaRPr lang="he-IL" sz="1800" dirty="0"/>
        </a:p>
      </dgm:t>
    </dgm:pt>
    <dgm:pt modelId="{CA82820F-8564-4C6E-B6F4-371B5053926A}" type="parTrans" cxnId="{BAF6B7B4-C82D-44B0-879B-D51ED35BBB7C}">
      <dgm:prSet/>
      <dgm:spPr/>
      <dgm:t>
        <a:bodyPr/>
        <a:lstStyle/>
        <a:p>
          <a:pPr rtl="1"/>
          <a:endParaRPr lang="he-IL"/>
        </a:p>
      </dgm:t>
    </dgm:pt>
    <dgm:pt modelId="{E7CB510E-772E-434D-87FD-45AD080CE53C}" type="sibTrans" cxnId="{BAF6B7B4-C82D-44B0-879B-D51ED35BBB7C}">
      <dgm:prSet/>
      <dgm:spPr/>
      <dgm:t>
        <a:bodyPr/>
        <a:lstStyle/>
        <a:p>
          <a:pPr rtl="1"/>
          <a:endParaRPr lang="he-IL"/>
        </a:p>
      </dgm:t>
    </dgm:pt>
    <dgm:pt modelId="{A067CA39-A701-4667-91D2-705D93E4E02F}">
      <dgm:prSet phldrT="[טקסט]" custT="1"/>
      <dgm:spPr/>
      <dgm:t>
        <a:bodyPr/>
        <a:lstStyle/>
        <a:p>
          <a:pPr rtl="1"/>
          <a:r>
            <a:rPr lang="he-IL" sz="1800" dirty="0" smtClean="0"/>
            <a:t>חינוך תעבורתי</a:t>
          </a:r>
          <a:endParaRPr lang="he-IL" sz="1800" dirty="0"/>
        </a:p>
      </dgm:t>
    </dgm:pt>
    <dgm:pt modelId="{53D69E53-1FA1-40B2-BC67-6E172F88DB72}" type="parTrans" cxnId="{FEBA6585-1331-4D62-99AE-98A884FD5F20}">
      <dgm:prSet/>
      <dgm:spPr/>
      <dgm:t>
        <a:bodyPr/>
        <a:lstStyle/>
        <a:p>
          <a:pPr rtl="1"/>
          <a:endParaRPr lang="he-IL"/>
        </a:p>
      </dgm:t>
    </dgm:pt>
    <dgm:pt modelId="{D7E1E92B-CAB1-4E6B-AFB8-28A80640DCAA}" type="sibTrans" cxnId="{FEBA6585-1331-4D62-99AE-98A884FD5F20}">
      <dgm:prSet/>
      <dgm:spPr/>
      <dgm:t>
        <a:bodyPr/>
        <a:lstStyle/>
        <a:p>
          <a:pPr rtl="1"/>
          <a:endParaRPr lang="he-IL"/>
        </a:p>
      </dgm:t>
    </dgm:pt>
    <dgm:pt modelId="{891CB374-464F-45F8-9888-AE70817340BF}" type="pres">
      <dgm:prSet presAssocID="{91EA400B-D3AD-425B-9664-330C853792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91C6D39C-0E76-41D2-9841-17B96C57DC70}" type="pres">
      <dgm:prSet presAssocID="{38E15ACB-6121-4369-AC48-56509C26E7A0}" presName="composite" presStyleCnt="0"/>
      <dgm:spPr/>
    </dgm:pt>
    <dgm:pt modelId="{337B84C5-3ABB-43D1-9DE5-F3DA3D1113B2}" type="pres">
      <dgm:prSet presAssocID="{38E15ACB-6121-4369-AC48-56509C26E7A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9D76792-E48D-4D56-9049-D9CB036C4A23}" type="pres">
      <dgm:prSet presAssocID="{38E15ACB-6121-4369-AC48-56509C26E7A0}" presName="desTx" presStyleLbl="alignAccFollowNode1" presStyleIdx="0" presStyleCnt="3" custLinFactNeighborX="-103" custLinFactNeighborY="-52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E97145-3DCF-4052-9F25-3B11A5649156}" type="pres">
      <dgm:prSet presAssocID="{2B288AB2-5551-488A-8BAB-D343D8E158F8}" presName="space" presStyleCnt="0"/>
      <dgm:spPr/>
    </dgm:pt>
    <dgm:pt modelId="{D6BF0638-204E-4E60-9A93-80E878177DE2}" type="pres">
      <dgm:prSet presAssocID="{7787E1E1-4889-4A2C-8636-074E3547AE6C}" presName="composite" presStyleCnt="0"/>
      <dgm:spPr/>
    </dgm:pt>
    <dgm:pt modelId="{80C18F03-8836-4217-BF01-12A36A8418EC}" type="pres">
      <dgm:prSet presAssocID="{7787E1E1-4889-4A2C-8636-074E3547AE6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6205B2C-F0FE-4004-B30F-01215BF539E4}" type="pres">
      <dgm:prSet presAssocID="{7787E1E1-4889-4A2C-8636-074E3547AE6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6055F2-C288-4FFF-B948-51C293DF0AF3}" type="pres">
      <dgm:prSet presAssocID="{2CE0A78D-E453-404C-8AB7-2C7C32C7D384}" presName="space" presStyleCnt="0"/>
      <dgm:spPr/>
    </dgm:pt>
    <dgm:pt modelId="{14BF6049-EDC6-47DE-B3AB-C1492B6138F8}" type="pres">
      <dgm:prSet presAssocID="{25635D64-0CBE-45B0-8738-D07AB5AFC4EC}" presName="composite" presStyleCnt="0"/>
      <dgm:spPr/>
    </dgm:pt>
    <dgm:pt modelId="{7E01FE95-E227-47AA-A1C5-8219EE818EE9}" type="pres">
      <dgm:prSet presAssocID="{25635D64-0CBE-45B0-8738-D07AB5AFC4E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779EE8C-AC85-4600-9FC0-9049755D506F}" type="pres">
      <dgm:prSet presAssocID="{25635D64-0CBE-45B0-8738-D07AB5AFC4E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4AC350B-4E8F-43C0-B898-BD52D9DF782C}" type="presOf" srcId="{E80D0272-F2C0-4BE1-9F84-3D7AC41A10C2}" destId="{46205B2C-F0FE-4004-B30F-01215BF539E4}" srcOrd="0" destOrd="0" presId="urn:microsoft.com/office/officeart/2005/8/layout/hList1"/>
    <dgm:cxn modelId="{A4EEDF7D-0CA9-47E5-AEFD-6781D66814C9}" type="presOf" srcId="{7787E1E1-4889-4A2C-8636-074E3547AE6C}" destId="{80C18F03-8836-4217-BF01-12A36A8418EC}" srcOrd="0" destOrd="0" presId="urn:microsoft.com/office/officeart/2005/8/layout/hList1"/>
    <dgm:cxn modelId="{A4F06A0F-09E5-42E1-9F98-321E200F7E1D}" type="presOf" srcId="{25635D64-0CBE-45B0-8738-D07AB5AFC4EC}" destId="{7E01FE95-E227-47AA-A1C5-8219EE818EE9}" srcOrd="0" destOrd="0" presId="urn:microsoft.com/office/officeart/2005/8/layout/hList1"/>
    <dgm:cxn modelId="{869A2CFF-38CF-4D2C-8C6B-26204C1AFE33}" type="presOf" srcId="{91EA400B-D3AD-425B-9664-330C853792E9}" destId="{891CB374-464F-45F8-9888-AE70817340BF}" srcOrd="0" destOrd="0" presId="urn:microsoft.com/office/officeart/2005/8/layout/hList1"/>
    <dgm:cxn modelId="{74627332-CC5C-4696-B53D-12293877E562}" type="presOf" srcId="{13116E86-0B3F-4BEC-9523-ABBA108E17B4}" destId="{46205B2C-F0FE-4004-B30F-01215BF539E4}" srcOrd="0" destOrd="2" presId="urn:microsoft.com/office/officeart/2005/8/layout/hList1"/>
    <dgm:cxn modelId="{672A77B4-39E4-4576-99DB-7DC4D5352F53}" srcId="{38E15ACB-6121-4369-AC48-56509C26E7A0}" destId="{995098FA-9F4A-4B4D-81C1-B64CF52E62E8}" srcOrd="0" destOrd="0" parTransId="{E5B9E3D7-0653-4BBE-AA4A-4B12001DFEC6}" sibTransId="{B492C7A9-9208-4DDE-A9EF-9E855B669149}"/>
    <dgm:cxn modelId="{AE6D7403-D1B0-48AB-98B5-127D6637676E}" srcId="{7787E1E1-4889-4A2C-8636-074E3547AE6C}" destId="{E80D0272-F2C0-4BE1-9F84-3D7AC41A10C2}" srcOrd="0" destOrd="0" parTransId="{2EB7748F-BF06-4F14-8C9B-FC1AF1D39F28}" sibTransId="{27F745C9-F052-403D-A0E8-C69E2DEFF5C0}"/>
    <dgm:cxn modelId="{FEBA6585-1331-4D62-99AE-98A884FD5F20}" srcId="{7787E1E1-4889-4A2C-8636-074E3547AE6C}" destId="{A067CA39-A701-4667-91D2-705D93E4E02F}" srcOrd="3" destOrd="0" parTransId="{53D69E53-1FA1-40B2-BC67-6E172F88DB72}" sibTransId="{D7E1E92B-CAB1-4E6B-AFB8-28A80640DCAA}"/>
    <dgm:cxn modelId="{2EB75428-9AD8-411D-82DB-8DF09FC2082C}" type="presOf" srcId="{C0DE75E1-7360-46C8-A63E-1B7DFFE09F0A}" destId="{46205B2C-F0FE-4004-B30F-01215BF539E4}" srcOrd="0" destOrd="1" presId="urn:microsoft.com/office/officeart/2005/8/layout/hList1"/>
    <dgm:cxn modelId="{08CCC663-1017-472D-9047-1ABF56481BBC}" srcId="{7787E1E1-4889-4A2C-8636-074E3547AE6C}" destId="{C0DE75E1-7360-46C8-A63E-1B7DFFE09F0A}" srcOrd="1" destOrd="0" parTransId="{46E02AED-E476-478C-A584-66086F3E4F2D}" sibTransId="{19F593FC-7E7B-4306-9D9D-63348C20F9E4}"/>
    <dgm:cxn modelId="{8FCC438F-417C-462B-BE21-BA9DB255C238}" srcId="{91EA400B-D3AD-425B-9664-330C853792E9}" destId="{7787E1E1-4889-4A2C-8636-074E3547AE6C}" srcOrd="1" destOrd="0" parTransId="{379C6BB9-63CF-4FC1-AD49-25B53FAC0E05}" sibTransId="{2CE0A78D-E453-404C-8AB7-2C7C32C7D384}"/>
    <dgm:cxn modelId="{E3A8FDD6-7186-4E17-A7FA-7BFB0DD2B40D}" type="presOf" srcId="{995098FA-9F4A-4B4D-81C1-B64CF52E62E8}" destId="{E9D76792-E48D-4D56-9049-D9CB036C4A23}" srcOrd="0" destOrd="0" presId="urn:microsoft.com/office/officeart/2005/8/layout/hList1"/>
    <dgm:cxn modelId="{55DD804F-A065-4600-BFDF-4739013C9EE1}" type="presOf" srcId="{38E15ACB-6121-4369-AC48-56509C26E7A0}" destId="{337B84C5-3ABB-43D1-9DE5-F3DA3D1113B2}" srcOrd="0" destOrd="0" presId="urn:microsoft.com/office/officeart/2005/8/layout/hList1"/>
    <dgm:cxn modelId="{63B33123-D94B-42C0-BC44-56ED5107FEDD}" type="presOf" srcId="{A067CA39-A701-4667-91D2-705D93E4E02F}" destId="{46205B2C-F0FE-4004-B30F-01215BF539E4}" srcOrd="0" destOrd="3" presId="urn:microsoft.com/office/officeart/2005/8/layout/hList1"/>
    <dgm:cxn modelId="{E7301F4B-5181-4EAA-B39F-6C46275566BC}" type="presOf" srcId="{80F86DD9-F8D9-4A43-B56A-130668E17FC6}" destId="{E779EE8C-AC85-4600-9FC0-9049755D506F}" srcOrd="0" destOrd="0" presId="urn:microsoft.com/office/officeart/2005/8/layout/hList1"/>
    <dgm:cxn modelId="{527DDDF8-74E5-4A50-8342-1954013B4A5A}" srcId="{25635D64-0CBE-45B0-8738-D07AB5AFC4EC}" destId="{80F86DD9-F8D9-4A43-B56A-130668E17FC6}" srcOrd="0" destOrd="0" parTransId="{FF05C78F-1597-40BA-8914-BB54844791FA}" sibTransId="{A59FC598-4110-4E50-B33D-21544BCD3F82}"/>
    <dgm:cxn modelId="{C71ABE66-57F6-4414-B30B-E161EE6A7713}" srcId="{91EA400B-D3AD-425B-9664-330C853792E9}" destId="{38E15ACB-6121-4369-AC48-56509C26E7A0}" srcOrd="0" destOrd="0" parTransId="{F06E0160-2908-4980-88EB-14299C53E37D}" sibTransId="{2B288AB2-5551-488A-8BAB-D343D8E158F8}"/>
    <dgm:cxn modelId="{BAF6B7B4-C82D-44B0-879B-D51ED35BBB7C}" srcId="{7787E1E1-4889-4A2C-8636-074E3547AE6C}" destId="{13116E86-0B3F-4BEC-9523-ABBA108E17B4}" srcOrd="2" destOrd="0" parTransId="{CA82820F-8564-4C6E-B6F4-371B5053926A}" sibTransId="{E7CB510E-772E-434D-87FD-45AD080CE53C}"/>
    <dgm:cxn modelId="{8A98CD2C-E96D-4E7C-8943-CB33C4EA060A}" srcId="{91EA400B-D3AD-425B-9664-330C853792E9}" destId="{25635D64-0CBE-45B0-8738-D07AB5AFC4EC}" srcOrd="2" destOrd="0" parTransId="{925C9753-3577-4E56-B4E8-F3D227E8BBCC}" sibTransId="{F3127228-1D93-41FE-A7BE-608499AA85C4}"/>
    <dgm:cxn modelId="{CD5C124F-8F81-4281-8A41-B7E92F2DCAFB}" type="presParOf" srcId="{891CB374-464F-45F8-9888-AE70817340BF}" destId="{91C6D39C-0E76-41D2-9841-17B96C57DC70}" srcOrd="0" destOrd="0" presId="urn:microsoft.com/office/officeart/2005/8/layout/hList1"/>
    <dgm:cxn modelId="{82283AD3-9EC4-45C1-BCC6-DAE1BCC18354}" type="presParOf" srcId="{91C6D39C-0E76-41D2-9841-17B96C57DC70}" destId="{337B84C5-3ABB-43D1-9DE5-F3DA3D1113B2}" srcOrd="0" destOrd="0" presId="urn:microsoft.com/office/officeart/2005/8/layout/hList1"/>
    <dgm:cxn modelId="{174D1F72-C7A4-4F73-9340-383956419811}" type="presParOf" srcId="{91C6D39C-0E76-41D2-9841-17B96C57DC70}" destId="{E9D76792-E48D-4D56-9049-D9CB036C4A23}" srcOrd="1" destOrd="0" presId="urn:microsoft.com/office/officeart/2005/8/layout/hList1"/>
    <dgm:cxn modelId="{65FB7C5F-5511-49D4-B924-AD19E1DFC1B6}" type="presParOf" srcId="{891CB374-464F-45F8-9888-AE70817340BF}" destId="{99E97145-3DCF-4052-9F25-3B11A5649156}" srcOrd="1" destOrd="0" presId="urn:microsoft.com/office/officeart/2005/8/layout/hList1"/>
    <dgm:cxn modelId="{0438213B-A6E4-4BDB-AA77-8A566F6CCD64}" type="presParOf" srcId="{891CB374-464F-45F8-9888-AE70817340BF}" destId="{D6BF0638-204E-4E60-9A93-80E878177DE2}" srcOrd="2" destOrd="0" presId="urn:microsoft.com/office/officeart/2005/8/layout/hList1"/>
    <dgm:cxn modelId="{0E9F3223-6F9B-4A6C-8326-17121581F154}" type="presParOf" srcId="{D6BF0638-204E-4E60-9A93-80E878177DE2}" destId="{80C18F03-8836-4217-BF01-12A36A8418EC}" srcOrd="0" destOrd="0" presId="urn:microsoft.com/office/officeart/2005/8/layout/hList1"/>
    <dgm:cxn modelId="{8F84321C-1CD8-4932-90AA-EFEC1A9BF8AE}" type="presParOf" srcId="{D6BF0638-204E-4E60-9A93-80E878177DE2}" destId="{46205B2C-F0FE-4004-B30F-01215BF539E4}" srcOrd="1" destOrd="0" presId="urn:microsoft.com/office/officeart/2005/8/layout/hList1"/>
    <dgm:cxn modelId="{45E217B5-4880-4B15-8B47-71EAF3DAE8BA}" type="presParOf" srcId="{891CB374-464F-45F8-9888-AE70817340BF}" destId="{3D6055F2-C288-4FFF-B948-51C293DF0AF3}" srcOrd="3" destOrd="0" presId="urn:microsoft.com/office/officeart/2005/8/layout/hList1"/>
    <dgm:cxn modelId="{7B118866-32DE-42D9-9D3A-0496D42548C8}" type="presParOf" srcId="{891CB374-464F-45F8-9888-AE70817340BF}" destId="{14BF6049-EDC6-47DE-B3AB-C1492B6138F8}" srcOrd="4" destOrd="0" presId="urn:microsoft.com/office/officeart/2005/8/layout/hList1"/>
    <dgm:cxn modelId="{B97193CF-BEC5-403C-9FED-F2C220B7D2D9}" type="presParOf" srcId="{14BF6049-EDC6-47DE-B3AB-C1492B6138F8}" destId="{7E01FE95-E227-47AA-A1C5-8219EE818EE9}" srcOrd="0" destOrd="0" presId="urn:microsoft.com/office/officeart/2005/8/layout/hList1"/>
    <dgm:cxn modelId="{89DA03FA-6746-4935-9210-F779C0793768}" type="presParOf" srcId="{14BF6049-EDC6-47DE-B3AB-C1492B6138F8}" destId="{E779EE8C-AC85-4600-9FC0-9049755D50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11F67F-248A-4818-BF1F-F4D725C2361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D226458-483D-4E49-A71B-3A713BC6A748}">
      <dgm:prSet phldrT="[טקסט]"/>
      <dgm:spPr/>
      <dgm:t>
        <a:bodyPr/>
        <a:lstStyle/>
        <a:p>
          <a:pPr rtl="1"/>
          <a:r>
            <a:rPr lang="he-IL" dirty="0" smtClean="0"/>
            <a:t>בכיתה </a:t>
          </a:r>
          <a:r>
            <a:rPr lang="he-IL" dirty="0" err="1" smtClean="0"/>
            <a:t>יב</a:t>
          </a:r>
          <a:r>
            <a:rPr lang="he-IL" dirty="0" smtClean="0"/>
            <a:t>'</a:t>
          </a:r>
          <a:endParaRPr lang="he-IL" dirty="0"/>
        </a:p>
      </dgm:t>
    </dgm:pt>
    <dgm:pt modelId="{A77D444C-0857-4AA9-9C0A-401919CB99F8}" type="parTrans" cxnId="{C565FFF6-9C88-47ED-9DB0-F601477972C7}">
      <dgm:prSet/>
      <dgm:spPr/>
      <dgm:t>
        <a:bodyPr/>
        <a:lstStyle/>
        <a:p>
          <a:pPr rtl="1"/>
          <a:endParaRPr lang="he-IL"/>
        </a:p>
      </dgm:t>
    </dgm:pt>
    <dgm:pt modelId="{973F015E-29AF-4A37-81F6-6F07B77EDA44}" type="sibTrans" cxnId="{C565FFF6-9C88-47ED-9DB0-F601477972C7}">
      <dgm:prSet/>
      <dgm:spPr/>
      <dgm:t>
        <a:bodyPr/>
        <a:lstStyle/>
        <a:p>
          <a:pPr rtl="1"/>
          <a:endParaRPr lang="he-IL"/>
        </a:p>
      </dgm:t>
    </dgm:pt>
    <dgm:pt modelId="{3FEE6651-41F7-45C6-89A2-3056102DFB6D}">
      <dgm:prSet phldrT="[טקסט]"/>
      <dgm:spPr/>
      <dgm:t>
        <a:bodyPr/>
        <a:lstStyle/>
        <a:p>
          <a:pPr rtl="1"/>
          <a:r>
            <a:rPr lang="he-IL" dirty="0" smtClean="0"/>
            <a:t>30 ש'</a:t>
          </a:r>
          <a:endParaRPr lang="he-IL" dirty="0"/>
        </a:p>
      </dgm:t>
    </dgm:pt>
    <dgm:pt modelId="{A26F6676-A298-497C-8462-DB7635E005E9}" type="parTrans" cxnId="{8F97D3C1-2554-4BEC-9714-A0CEABA836D2}">
      <dgm:prSet/>
      <dgm:spPr/>
      <dgm:t>
        <a:bodyPr/>
        <a:lstStyle/>
        <a:p>
          <a:pPr rtl="1"/>
          <a:endParaRPr lang="he-IL"/>
        </a:p>
      </dgm:t>
    </dgm:pt>
    <dgm:pt modelId="{4E41351F-3ED7-4E2E-B359-C939DC94B050}" type="sibTrans" cxnId="{8F97D3C1-2554-4BEC-9714-A0CEABA836D2}">
      <dgm:prSet/>
      <dgm:spPr/>
      <dgm:t>
        <a:bodyPr/>
        <a:lstStyle/>
        <a:p>
          <a:pPr rtl="1"/>
          <a:endParaRPr lang="he-IL"/>
        </a:p>
      </dgm:t>
    </dgm:pt>
    <dgm:pt modelId="{72E49C0E-E9D3-4316-95BD-F7B7DD74F3EE}">
      <dgm:prSet phldrT="[טקסט]"/>
      <dgm:spPr/>
      <dgm:t>
        <a:bodyPr/>
        <a:lstStyle/>
        <a:p>
          <a:pPr rtl="1"/>
          <a:r>
            <a:rPr lang="he-IL" dirty="0" smtClean="0"/>
            <a:t>בכיתה יא'</a:t>
          </a:r>
          <a:endParaRPr lang="he-IL" dirty="0"/>
        </a:p>
      </dgm:t>
    </dgm:pt>
    <dgm:pt modelId="{7DB21879-75C7-4161-B00C-A4FB66ACC943}" type="parTrans" cxnId="{CF846666-2708-4212-9694-5D40D0BA5124}">
      <dgm:prSet/>
      <dgm:spPr/>
      <dgm:t>
        <a:bodyPr/>
        <a:lstStyle/>
        <a:p>
          <a:pPr rtl="1"/>
          <a:endParaRPr lang="he-IL"/>
        </a:p>
      </dgm:t>
    </dgm:pt>
    <dgm:pt modelId="{1400BE3C-A093-460A-A735-CFE2108E327F}" type="sibTrans" cxnId="{CF846666-2708-4212-9694-5D40D0BA5124}">
      <dgm:prSet/>
      <dgm:spPr/>
      <dgm:t>
        <a:bodyPr/>
        <a:lstStyle/>
        <a:p>
          <a:pPr rtl="1"/>
          <a:endParaRPr lang="he-IL"/>
        </a:p>
      </dgm:t>
    </dgm:pt>
    <dgm:pt modelId="{5D93398F-8F52-45AA-9766-716AD59B905F}">
      <dgm:prSet phldrT="[טקסט]"/>
      <dgm:spPr/>
      <dgm:t>
        <a:bodyPr/>
        <a:lstStyle/>
        <a:p>
          <a:pPr rtl="1"/>
          <a:r>
            <a:rPr lang="he-IL" dirty="0" smtClean="0"/>
            <a:t>60 ש'</a:t>
          </a:r>
          <a:endParaRPr lang="he-IL" dirty="0"/>
        </a:p>
      </dgm:t>
    </dgm:pt>
    <dgm:pt modelId="{B6CADE45-F479-498C-B186-099D06EBF168}" type="parTrans" cxnId="{57FD32D8-C194-488C-B526-C6FF9542B340}">
      <dgm:prSet/>
      <dgm:spPr/>
      <dgm:t>
        <a:bodyPr/>
        <a:lstStyle/>
        <a:p>
          <a:pPr rtl="1"/>
          <a:endParaRPr lang="he-IL"/>
        </a:p>
      </dgm:t>
    </dgm:pt>
    <dgm:pt modelId="{30103B01-A1C9-4950-92F4-B7C96C89D370}" type="sibTrans" cxnId="{57FD32D8-C194-488C-B526-C6FF9542B340}">
      <dgm:prSet/>
      <dgm:spPr/>
      <dgm:t>
        <a:bodyPr/>
        <a:lstStyle/>
        <a:p>
          <a:pPr rtl="1"/>
          <a:endParaRPr lang="he-IL"/>
        </a:p>
      </dgm:t>
    </dgm:pt>
    <dgm:pt modelId="{386DDDAE-6282-409F-A344-D41E6F036146}">
      <dgm:prSet phldrT="[טקסט]"/>
      <dgm:spPr/>
      <dgm:t>
        <a:bodyPr/>
        <a:lstStyle/>
        <a:p>
          <a:pPr rtl="1"/>
          <a:r>
            <a:rPr lang="he-IL" dirty="0" smtClean="0"/>
            <a:t>בכיתה י'</a:t>
          </a:r>
          <a:endParaRPr lang="he-IL" dirty="0"/>
        </a:p>
      </dgm:t>
    </dgm:pt>
    <dgm:pt modelId="{50BA146A-79D5-4F73-ACD5-D8D1F9602BFB}" type="parTrans" cxnId="{3DD5D4B3-13E9-4E58-80F5-6AE9DBC1D02C}">
      <dgm:prSet/>
      <dgm:spPr/>
      <dgm:t>
        <a:bodyPr/>
        <a:lstStyle/>
        <a:p>
          <a:pPr rtl="1"/>
          <a:endParaRPr lang="he-IL"/>
        </a:p>
      </dgm:t>
    </dgm:pt>
    <dgm:pt modelId="{2CB54D4C-25EC-4B08-A2B8-3AE2103A908E}" type="sibTrans" cxnId="{3DD5D4B3-13E9-4E58-80F5-6AE9DBC1D02C}">
      <dgm:prSet/>
      <dgm:spPr/>
      <dgm:t>
        <a:bodyPr/>
        <a:lstStyle/>
        <a:p>
          <a:pPr rtl="1"/>
          <a:endParaRPr lang="he-IL"/>
        </a:p>
      </dgm:t>
    </dgm:pt>
    <dgm:pt modelId="{D2CA502E-7926-4BC0-974D-FE134A24ABE8}">
      <dgm:prSet phldrT="[טקסט]"/>
      <dgm:spPr/>
      <dgm:t>
        <a:bodyPr/>
        <a:lstStyle/>
        <a:p>
          <a:pPr rtl="1"/>
          <a:r>
            <a:rPr lang="he-IL" dirty="0" smtClean="0"/>
            <a:t>90 ש'</a:t>
          </a:r>
          <a:endParaRPr lang="he-IL" dirty="0"/>
        </a:p>
      </dgm:t>
    </dgm:pt>
    <dgm:pt modelId="{DE7BB84B-0385-4E5C-96D0-3DF52540CDC8}" type="parTrans" cxnId="{1EE2E11E-6D85-4B8D-9B4A-E497919EF97F}">
      <dgm:prSet/>
      <dgm:spPr/>
      <dgm:t>
        <a:bodyPr/>
        <a:lstStyle/>
        <a:p>
          <a:pPr rtl="1"/>
          <a:endParaRPr lang="he-IL"/>
        </a:p>
      </dgm:t>
    </dgm:pt>
    <dgm:pt modelId="{FBA93A33-F742-473B-918C-CB564C6BFFAD}" type="sibTrans" cxnId="{1EE2E11E-6D85-4B8D-9B4A-E497919EF97F}">
      <dgm:prSet/>
      <dgm:spPr/>
      <dgm:t>
        <a:bodyPr/>
        <a:lstStyle/>
        <a:p>
          <a:pPr rtl="1"/>
          <a:endParaRPr lang="he-IL"/>
        </a:p>
      </dgm:t>
    </dgm:pt>
    <dgm:pt modelId="{CC105B3E-4C7C-4283-B6E0-AD8006FE3429}" type="pres">
      <dgm:prSet presAssocID="{E111F67F-248A-4818-BF1F-F4D725C236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9E1B9DC-0860-45F2-8585-192E2998AE73}" type="pres">
      <dgm:prSet presAssocID="{2D226458-483D-4E49-A71B-3A713BC6A748}" presName="composite" presStyleCnt="0"/>
      <dgm:spPr/>
    </dgm:pt>
    <dgm:pt modelId="{73993A7E-C409-4B02-9C42-08D983ADDDE4}" type="pres">
      <dgm:prSet presAssocID="{2D226458-483D-4E49-A71B-3A713BC6A7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E4CB9A5-92D8-478A-9D2E-875F56F2ABE1}" type="pres">
      <dgm:prSet presAssocID="{2D226458-483D-4E49-A71B-3A713BC6A74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ACD8C8-87D2-42ED-857E-2EC3EAD710EC}" type="pres">
      <dgm:prSet presAssocID="{973F015E-29AF-4A37-81F6-6F07B77EDA44}" presName="space" presStyleCnt="0"/>
      <dgm:spPr/>
    </dgm:pt>
    <dgm:pt modelId="{5784716A-F511-4C88-A940-6A445789708E}" type="pres">
      <dgm:prSet presAssocID="{72E49C0E-E9D3-4316-95BD-F7B7DD74F3EE}" presName="composite" presStyleCnt="0"/>
      <dgm:spPr/>
    </dgm:pt>
    <dgm:pt modelId="{5F8168E6-3DD1-4B32-85F9-9B8D949FA59D}" type="pres">
      <dgm:prSet presAssocID="{72E49C0E-E9D3-4316-95BD-F7B7DD74F3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517B25-7D99-44BB-9B5A-D1A071DE25EF}" type="pres">
      <dgm:prSet presAssocID="{72E49C0E-E9D3-4316-95BD-F7B7DD74F3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71D4E85-74B0-43C6-941E-04317C231AD8}" type="pres">
      <dgm:prSet presAssocID="{1400BE3C-A093-460A-A735-CFE2108E327F}" presName="space" presStyleCnt="0"/>
      <dgm:spPr/>
    </dgm:pt>
    <dgm:pt modelId="{37A77AEF-36E4-4853-9425-2E80F106CC98}" type="pres">
      <dgm:prSet presAssocID="{386DDDAE-6282-409F-A344-D41E6F036146}" presName="composite" presStyleCnt="0"/>
      <dgm:spPr/>
    </dgm:pt>
    <dgm:pt modelId="{AF3709B6-577F-4022-B6F6-E404F52B56C4}" type="pres">
      <dgm:prSet presAssocID="{386DDDAE-6282-409F-A344-D41E6F036146}" presName="parTx" presStyleLbl="alignNode1" presStyleIdx="2" presStyleCnt="3" custLinFactNeighborX="-1389" custLinFactNeighborY="-1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CC8151E-BBBC-41DF-BCAD-3E01370EB25F}" type="pres">
      <dgm:prSet presAssocID="{386DDDAE-6282-409F-A344-D41E6F03614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7FD32D8-C194-488C-B526-C6FF9542B340}" srcId="{72E49C0E-E9D3-4316-95BD-F7B7DD74F3EE}" destId="{5D93398F-8F52-45AA-9766-716AD59B905F}" srcOrd="0" destOrd="0" parTransId="{B6CADE45-F479-498C-B186-099D06EBF168}" sibTransId="{30103B01-A1C9-4950-92F4-B7C96C89D370}"/>
    <dgm:cxn modelId="{8F97D3C1-2554-4BEC-9714-A0CEABA836D2}" srcId="{2D226458-483D-4E49-A71B-3A713BC6A748}" destId="{3FEE6651-41F7-45C6-89A2-3056102DFB6D}" srcOrd="0" destOrd="0" parTransId="{A26F6676-A298-497C-8462-DB7635E005E9}" sibTransId="{4E41351F-3ED7-4E2E-B359-C939DC94B050}"/>
    <dgm:cxn modelId="{CF846666-2708-4212-9694-5D40D0BA5124}" srcId="{E111F67F-248A-4818-BF1F-F4D725C23615}" destId="{72E49C0E-E9D3-4316-95BD-F7B7DD74F3EE}" srcOrd="1" destOrd="0" parTransId="{7DB21879-75C7-4161-B00C-A4FB66ACC943}" sibTransId="{1400BE3C-A093-460A-A735-CFE2108E327F}"/>
    <dgm:cxn modelId="{DD4E5FF5-BE58-4D8E-BBC4-7156A1CA343D}" type="presOf" srcId="{E111F67F-248A-4818-BF1F-F4D725C23615}" destId="{CC105B3E-4C7C-4283-B6E0-AD8006FE3429}" srcOrd="0" destOrd="0" presId="urn:microsoft.com/office/officeart/2005/8/layout/hList1"/>
    <dgm:cxn modelId="{D6A97D6B-363F-42CD-BA4C-3D9015CC70AD}" type="presOf" srcId="{2D226458-483D-4E49-A71B-3A713BC6A748}" destId="{73993A7E-C409-4B02-9C42-08D983ADDDE4}" srcOrd="0" destOrd="0" presId="urn:microsoft.com/office/officeart/2005/8/layout/hList1"/>
    <dgm:cxn modelId="{C565FFF6-9C88-47ED-9DB0-F601477972C7}" srcId="{E111F67F-248A-4818-BF1F-F4D725C23615}" destId="{2D226458-483D-4E49-A71B-3A713BC6A748}" srcOrd="0" destOrd="0" parTransId="{A77D444C-0857-4AA9-9C0A-401919CB99F8}" sibTransId="{973F015E-29AF-4A37-81F6-6F07B77EDA44}"/>
    <dgm:cxn modelId="{51B5DA57-140E-4499-9CFE-AF08DB69E502}" type="presOf" srcId="{D2CA502E-7926-4BC0-974D-FE134A24ABE8}" destId="{3CC8151E-BBBC-41DF-BCAD-3E01370EB25F}" srcOrd="0" destOrd="0" presId="urn:microsoft.com/office/officeart/2005/8/layout/hList1"/>
    <dgm:cxn modelId="{A760CD3A-4976-4F88-A582-375D80091BA4}" type="presOf" srcId="{72E49C0E-E9D3-4316-95BD-F7B7DD74F3EE}" destId="{5F8168E6-3DD1-4B32-85F9-9B8D949FA59D}" srcOrd="0" destOrd="0" presId="urn:microsoft.com/office/officeart/2005/8/layout/hList1"/>
    <dgm:cxn modelId="{1EE2E11E-6D85-4B8D-9B4A-E497919EF97F}" srcId="{386DDDAE-6282-409F-A344-D41E6F036146}" destId="{D2CA502E-7926-4BC0-974D-FE134A24ABE8}" srcOrd="0" destOrd="0" parTransId="{DE7BB84B-0385-4E5C-96D0-3DF52540CDC8}" sibTransId="{FBA93A33-F742-473B-918C-CB564C6BFFAD}"/>
    <dgm:cxn modelId="{3DD5D4B3-13E9-4E58-80F5-6AE9DBC1D02C}" srcId="{E111F67F-248A-4818-BF1F-F4D725C23615}" destId="{386DDDAE-6282-409F-A344-D41E6F036146}" srcOrd="2" destOrd="0" parTransId="{50BA146A-79D5-4F73-ACD5-D8D1F9602BFB}" sibTransId="{2CB54D4C-25EC-4B08-A2B8-3AE2103A908E}"/>
    <dgm:cxn modelId="{280F9854-F082-4209-AE77-E65351A6990F}" type="presOf" srcId="{3FEE6651-41F7-45C6-89A2-3056102DFB6D}" destId="{4E4CB9A5-92D8-478A-9D2E-875F56F2ABE1}" srcOrd="0" destOrd="0" presId="urn:microsoft.com/office/officeart/2005/8/layout/hList1"/>
    <dgm:cxn modelId="{565C491E-04F1-42B3-88B2-975BD8768F0D}" type="presOf" srcId="{386DDDAE-6282-409F-A344-D41E6F036146}" destId="{AF3709B6-577F-4022-B6F6-E404F52B56C4}" srcOrd="0" destOrd="0" presId="urn:microsoft.com/office/officeart/2005/8/layout/hList1"/>
    <dgm:cxn modelId="{A1C8C9C8-85A8-4D84-9ABA-21B687D3A61A}" type="presOf" srcId="{5D93398F-8F52-45AA-9766-716AD59B905F}" destId="{A3517B25-7D99-44BB-9B5A-D1A071DE25EF}" srcOrd="0" destOrd="0" presId="urn:microsoft.com/office/officeart/2005/8/layout/hList1"/>
    <dgm:cxn modelId="{985E06C4-2B12-4BE9-AEA2-DBB60462CC45}" type="presParOf" srcId="{CC105B3E-4C7C-4283-B6E0-AD8006FE3429}" destId="{09E1B9DC-0860-45F2-8585-192E2998AE73}" srcOrd="0" destOrd="0" presId="urn:microsoft.com/office/officeart/2005/8/layout/hList1"/>
    <dgm:cxn modelId="{CD2583E8-8171-419A-AB1F-08D44DD730A8}" type="presParOf" srcId="{09E1B9DC-0860-45F2-8585-192E2998AE73}" destId="{73993A7E-C409-4B02-9C42-08D983ADDDE4}" srcOrd="0" destOrd="0" presId="urn:microsoft.com/office/officeart/2005/8/layout/hList1"/>
    <dgm:cxn modelId="{1A3D2E11-2286-4915-83B6-86265BCC3FD0}" type="presParOf" srcId="{09E1B9DC-0860-45F2-8585-192E2998AE73}" destId="{4E4CB9A5-92D8-478A-9D2E-875F56F2ABE1}" srcOrd="1" destOrd="0" presId="urn:microsoft.com/office/officeart/2005/8/layout/hList1"/>
    <dgm:cxn modelId="{9574CED7-1167-4B46-B389-CA202C3C7ABD}" type="presParOf" srcId="{CC105B3E-4C7C-4283-B6E0-AD8006FE3429}" destId="{E5ACD8C8-87D2-42ED-857E-2EC3EAD710EC}" srcOrd="1" destOrd="0" presId="urn:microsoft.com/office/officeart/2005/8/layout/hList1"/>
    <dgm:cxn modelId="{A1ABD83F-A783-4FF3-AA4E-3684196295E2}" type="presParOf" srcId="{CC105B3E-4C7C-4283-B6E0-AD8006FE3429}" destId="{5784716A-F511-4C88-A940-6A445789708E}" srcOrd="2" destOrd="0" presId="urn:microsoft.com/office/officeart/2005/8/layout/hList1"/>
    <dgm:cxn modelId="{F7FB8222-AA47-4ECB-92D3-B71572795A66}" type="presParOf" srcId="{5784716A-F511-4C88-A940-6A445789708E}" destId="{5F8168E6-3DD1-4B32-85F9-9B8D949FA59D}" srcOrd="0" destOrd="0" presId="urn:microsoft.com/office/officeart/2005/8/layout/hList1"/>
    <dgm:cxn modelId="{C1F8B470-A294-4E87-BB0B-F1CF07D06BA2}" type="presParOf" srcId="{5784716A-F511-4C88-A940-6A445789708E}" destId="{A3517B25-7D99-44BB-9B5A-D1A071DE25EF}" srcOrd="1" destOrd="0" presId="urn:microsoft.com/office/officeart/2005/8/layout/hList1"/>
    <dgm:cxn modelId="{CDACE5D6-17B8-435B-A672-1251148902F4}" type="presParOf" srcId="{CC105B3E-4C7C-4283-B6E0-AD8006FE3429}" destId="{571D4E85-74B0-43C6-941E-04317C231AD8}" srcOrd="3" destOrd="0" presId="urn:microsoft.com/office/officeart/2005/8/layout/hList1"/>
    <dgm:cxn modelId="{56DB94A3-F1A6-48F6-90CD-4AA5F781F76F}" type="presParOf" srcId="{CC105B3E-4C7C-4283-B6E0-AD8006FE3429}" destId="{37A77AEF-36E4-4853-9425-2E80F106CC98}" srcOrd="4" destOrd="0" presId="urn:microsoft.com/office/officeart/2005/8/layout/hList1"/>
    <dgm:cxn modelId="{7B4482C7-326E-4051-9BF0-34D9173B9DF3}" type="presParOf" srcId="{37A77AEF-36E4-4853-9425-2E80F106CC98}" destId="{AF3709B6-577F-4022-B6F6-E404F52B56C4}" srcOrd="0" destOrd="0" presId="urn:microsoft.com/office/officeart/2005/8/layout/hList1"/>
    <dgm:cxn modelId="{A2C766D0-37A4-41B9-84BC-D059EA376836}" type="presParOf" srcId="{37A77AEF-36E4-4853-9425-2E80F106CC98}" destId="{3CC8151E-BBBC-41DF-BCAD-3E01370EB2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F1D61-7772-4264-883F-6E05A99A2137}">
      <dsp:nvSpPr>
        <dsp:cNvPr id="0" name=""/>
        <dsp:cNvSpPr/>
      </dsp:nvSpPr>
      <dsp:spPr>
        <a:xfrm>
          <a:off x="3438" y="0"/>
          <a:ext cx="1511653" cy="44644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ידע עם ומדינה</a:t>
          </a:r>
          <a:endParaRPr lang="he-IL" sz="3100" kern="1200" dirty="0"/>
        </a:p>
      </dsp:txBody>
      <dsp:txXfrm>
        <a:off x="3438" y="0"/>
        <a:ext cx="1511653" cy="1339348"/>
      </dsp:txXfrm>
    </dsp:sp>
    <dsp:sp modelId="{128ADB8D-856C-4F4F-9817-AD58D09BA7F6}">
      <dsp:nvSpPr>
        <dsp:cNvPr id="0" name=""/>
        <dsp:cNvSpPr/>
      </dsp:nvSpPr>
      <dsp:spPr>
        <a:xfrm>
          <a:off x="151746" y="1340656"/>
          <a:ext cx="1209322" cy="1346106"/>
        </a:xfrm>
        <a:prstGeom prst="roundRect">
          <a:avLst>
            <a:gd name="adj" fmla="val 10000"/>
          </a:avLst>
        </a:prstGeom>
        <a:solidFill>
          <a:srgbClr val="FFC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solidFill>
                <a:schemeClr val="tx1"/>
              </a:solidFill>
            </a:rPr>
            <a:t>תולדות עם ישראל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solidFill>
                <a:schemeClr val="tx1"/>
              </a:solidFill>
            </a:rPr>
            <a:t>(2 </a:t>
          </a:r>
          <a:r>
            <a:rPr lang="he-IL" sz="1900" kern="1200" dirty="0" err="1" smtClean="0">
              <a:solidFill>
                <a:schemeClr val="tx1"/>
              </a:solidFill>
            </a:rPr>
            <a:t>יח"ל</a:t>
          </a:r>
          <a:r>
            <a:rPr lang="he-IL" sz="1900" kern="1200" dirty="0" smtClean="0">
              <a:solidFill>
                <a:schemeClr val="tx1"/>
              </a:solidFill>
            </a:rPr>
            <a:t>)</a:t>
          </a:r>
          <a:endParaRPr lang="he-IL" sz="1900" kern="1200" dirty="0">
            <a:solidFill>
              <a:schemeClr val="tx1"/>
            </a:solidFill>
          </a:endParaRPr>
        </a:p>
      </dsp:txBody>
      <dsp:txXfrm>
        <a:off x="187166" y="1376076"/>
        <a:ext cx="1138482" cy="1275266"/>
      </dsp:txXfrm>
    </dsp:sp>
    <dsp:sp modelId="{051DC5B3-A89C-407F-9E80-5C1D4FA31FC7}">
      <dsp:nvSpPr>
        <dsp:cNvPr id="0" name=""/>
        <dsp:cNvSpPr/>
      </dsp:nvSpPr>
      <dsp:spPr>
        <a:xfrm>
          <a:off x="151746" y="2893856"/>
          <a:ext cx="1209322" cy="1346106"/>
        </a:xfrm>
        <a:prstGeom prst="roundRect">
          <a:avLst>
            <a:gd name="adj" fmla="val 10000"/>
          </a:avLst>
        </a:prstGeom>
        <a:solidFill>
          <a:srgbClr val="FFC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solidFill>
                <a:schemeClr val="tx1"/>
              </a:solidFill>
            </a:rPr>
            <a:t>אזרחות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solidFill>
                <a:schemeClr val="tx1"/>
              </a:solidFill>
            </a:rPr>
            <a:t>(2 </a:t>
          </a:r>
          <a:r>
            <a:rPr lang="he-IL" sz="1900" kern="1200" dirty="0" err="1" smtClean="0">
              <a:solidFill>
                <a:schemeClr val="tx1"/>
              </a:solidFill>
            </a:rPr>
            <a:t>יח"ל</a:t>
          </a:r>
          <a:r>
            <a:rPr lang="he-IL" sz="1900" kern="1200" dirty="0" smtClean="0">
              <a:solidFill>
                <a:schemeClr val="tx1"/>
              </a:solidFill>
            </a:rPr>
            <a:t>)</a:t>
          </a:r>
          <a:endParaRPr lang="he-IL" sz="1900" kern="1200" dirty="0">
            <a:solidFill>
              <a:schemeClr val="tx1"/>
            </a:solidFill>
          </a:endParaRPr>
        </a:p>
      </dsp:txBody>
      <dsp:txXfrm>
        <a:off x="187166" y="2929276"/>
        <a:ext cx="1138482" cy="1275266"/>
      </dsp:txXfrm>
    </dsp:sp>
    <dsp:sp modelId="{16FC0ADA-7DE7-481E-A364-579429F50745}">
      <dsp:nvSpPr>
        <dsp:cNvPr id="0" name=""/>
        <dsp:cNvSpPr/>
      </dsp:nvSpPr>
      <dsp:spPr>
        <a:xfrm>
          <a:off x="1625609" y="0"/>
          <a:ext cx="1511653" cy="44644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שפה והגות</a:t>
          </a:r>
          <a:endParaRPr lang="he-IL" sz="3100" kern="1200" dirty="0"/>
        </a:p>
      </dsp:txBody>
      <dsp:txXfrm>
        <a:off x="1625609" y="0"/>
        <a:ext cx="1511653" cy="1339348"/>
      </dsp:txXfrm>
    </dsp:sp>
    <dsp:sp modelId="{37E7C9B6-D278-4A41-8447-1127A4019CA1}">
      <dsp:nvSpPr>
        <dsp:cNvPr id="0" name=""/>
        <dsp:cNvSpPr/>
      </dsp:nvSpPr>
      <dsp:spPr>
        <a:xfrm>
          <a:off x="1776774" y="1340656"/>
          <a:ext cx="1209322" cy="1346106"/>
        </a:xfrm>
        <a:prstGeom prst="roundRect">
          <a:avLst>
            <a:gd name="adj" fmla="val 10000"/>
          </a:avLst>
        </a:prstGeom>
        <a:solidFill>
          <a:srgbClr val="00B0F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solidFill>
                <a:schemeClr val="tx1"/>
              </a:solidFill>
            </a:rPr>
            <a:t>מחשבת ישראל וספרות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solidFill>
                <a:schemeClr val="tx1"/>
              </a:solidFill>
            </a:rPr>
            <a:t>(2 </a:t>
          </a:r>
          <a:r>
            <a:rPr lang="he-IL" sz="1900" kern="1200" dirty="0" err="1" smtClean="0">
              <a:solidFill>
                <a:schemeClr val="tx1"/>
              </a:solidFill>
            </a:rPr>
            <a:t>יח"ל</a:t>
          </a:r>
          <a:r>
            <a:rPr lang="he-IL" sz="1900" kern="1200" dirty="0" smtClean="0">
              <a:solidFill>
                <a:schemeClr val="tx1"/>
              </a:solidFill>
            </a:rPr>
            <a:t>)</a:t>
          </a:r>
          <a:endParaRPr lang="he-IL" sz="1900" kern="1200" dirty="0">
            <a:solidFill>
              <a:schemeClr val="tx1"/>
            </a:solidFill>
          </a:endParaRPr>
        </a:p>
      </dsp:txBody>
      <dsp:txXfrm>
        <a:off x="1812194" y="1376076"/>
        <a:ext cx="1138482" cy="1275266"/>
      </dsp:txXfrm>
    </dsp:sp>
    <dsp:sp modelId="{3860A77A-0418-474A-8018-88244F52C858}">
      <dsp:nvSpPr>
        <dsp:cNvPr id="0" name=""/>
        <dsp:cNvSpPr/>
      </dsp:nvSpPr>
      <dsp:spPr>
        <a:xfrm>
          <a:off x="1776774" y="2893856"/>
          <a:ext cx="1209322" cy="1346106"/>
        </a:xfrm>
        <a:prstGeom prst="roundRect">
          <a:avLst>
            <a:gd name="adj" fmla="val 10000"/>
          </a:avLst>
        </a:prstGeom>
        <a:solidFill>
          <a:srgbClr val="00B0F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solidFill>
                <a:schemeClr val="tx1"/>
              </a:solidFill>
            </a:rPr>
            <a:t>לשון והבעה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solidFill>
                <a:schemeClr val="tx1"/>
              </a:solidFill>
            </a:rPr>
            <a:t>(2 </a:t>
          </a:r>
          <a:r>
            <a:rPr lang="he-IL" sz="1900" kern="1200" dirty="0" err="1" smtClean="0">
              <a:solidFill>
                <a:schemeClr val="tx1"/>
              </a:solidFill>
            </a:rPr>
            <a:t>יח"ל</a:t>
          </a:r>
          <a:r>
            <a:rPr lang="he-IL" sz="1900" kern="1200" dirty="0" smtClean="0">
              <a:solidFill>
                <a:schemeClr val="tx1"/>
              </a:solidFill>
            </a:rPr>
            <a:t>)</a:t>
          </a:r>
          <a:endParaRPr lang="he-IL" sz="1900" kern="1200" dirty="0">
            <a:solidFill>
              <a:schemeClr val="tx1"/>
            </a:solidFill>
          </a:endParaRPr>
        </a:p>
      </dsp:txBody>
      <dsp:txXfrm>
        <a:off x="1812194" y="2929276"/>
        <a:ext cx="1138482" cy="1275266"/>
      </dsp:txXfrm>
    </dsp:sp>
    <dsp:sp modelId="{CE02B22A-AC6D-4526-9D6C-EDA99CF78231}">
      <dsp:nvSpPr>
        <dsp:cNvPr id="0" name=""/>
        <dsp:cNvSpPr/>
      </dsp:nvSpPr>
      <dsp:spPr>
        <a:xfrm>
          <a:off x="3250636" y="0"/>
          <a:ext cx="1511653" cy="44644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קודש</a:t>
          </a:r>
          <a:endParaRPr lang="he-IL" sz="3100" kern="1200" dirty="0"/>
        </a:p>
      </dsp:txBody>
      <dsp:txXfrm>
        <a:off x="3250636" y="0"/>
        <a:ext cx="1511653" cy="1339348"/>
      </dsp:txXfrm>
    </dsp:sp>
    <dsp:sp modelId="{B43C0018-DEE8-4C97-9C7A-0312F11738C5}">
      <dsp:nvSpPr>
        <dsp:cNvPr id="0" name=""/>
        <dsp:cNvSpPr/>
      </dsp:nvSpPr>
      <dsp:spPr>
        <a:xfrm>
          <a:off x="3401802" y="1340656"/>
          <a:ext cx="1209322" cy="1346106"/>
        </a:xfrm>
        <a:prstGeom prst="roundRect">
          <a:avLst>
            <a:gd name="adj" fmla="val 10000"/>
          </a:avLst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solidFill>
                <a:schemeClr val="tx1"/>
              </a:solidFill>
            </a:rPr>
            <a:t>תנ"ך 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solidFill>
                <a:schemeClr val="tx1"/>
              </a:solidFill>
            </a:rPr>
            <a:t>(5 </a:t>
          </a:r>
          <a:r>
            <a:rPr lang="he-IL" sz="1900" kern="1200" dirty="0" err="1" smtClean="0">
              <a:solidFill>
                <a:schemeClr val="tx1"/>
              </a:solidFill>
            </a:rPr>
            <a:t>יח"ל</a:t>
          </a:r>
          <a:r>
            <a:rPr lang="he-IL" sz="1900" kern="1200" dirty="0" smtClean="0">
              <a:solidFill>
                <a:schemeClr val="tx1"/>
              </a:solidFill>
            </a:rPr>
            <a:t>)</a:t>
          </a:r>
          <a:endParaRPr lang="he-IL" sz="1900" kern="1200" dirty="0">
            <a:solidFill>
              <a:schemeClr val="tx1"/>
            </a:solidFill>
          </a:endParaRPr>
        </a:p>
      </dsp:txBody>
      <dsp:txXfrm>
        <a:off x="3437222" y="1376076"/>
        <a:ext cx="1138482" cy="1275266"/>
      </dsp:txXfrm>
    </dsp:sp>
    <dsp:sp modelId="{5ABE41A5-9465-42BA-9186-B421AABD6F8D}">
      <dsp:nvSpPr>
        <dsp:cNvPr id="0" name=""/>
        <dsp:cNvSpPr/>
      </dsp:nvSpPr>
      <dsp:spPr>
        <a:xfrm>
          <a:off x="3401802" y="2893856"/>
          <a:ext cx="1209322" cy="1346106"/>
        </a:xfrm>
        <a:prstGeom prst="roundRect">
          <a:avLst>
            <a:gd name="adj" fmla="val 10000"/>
          </a:avLst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solidFill>
                <a:schemeClr val="tx1"/>
              </a:solidFill>
            </a:rPr>
            <a:t>תושב"ע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solidFill>
                <a:schemeClr val="tx1"/>
              </a:solidFill>
            </a:rPr>
            <a:t>(5 </a:t>
          </a:r>
          <a:r>
            <a:rPr lang="he-IL" sz="1900" kern="1200" dirty="0" err="1" smtClean="0">
              <a:solidFill>
                <a:schemeClr val="tx1"/>
              </a:solidFill>
            </a:rPr>
            <a:t>יח"ל</a:t>
          </a:r>
          <a:r>
            <a:rPr lang="he-IL" sz="1900" kern="1200" dirty="0" smtClean="0">
              <a:solidFill>
                <a:schemeClr val="tx1"/>
              </a:solidFill>
            </a:rPr>
            <a:t>)</a:t>
          </a:r>
          <a:endParaRPr lang="he-IL" sz="1900" kern="1200" dirty="0">
            <a:solidFill>
              <a:schemeClr val="tx1"/>
            </a:solidFill>
          </a:endParaRPr>
        </a:p>
      </dsp:txBody>
      <dsp:txXfrm>
        <a:off x="3437222" y="2929276"/>
        <a:ext cx="1138482" cy="1275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6632E-0161-4977-A400-1ADEFE0959F0}">
      <dsp:nvSpPr>
        <dsp:cNvPr id="0" name=""/>
        <dsp:cNvSpPr/>
      </dsp:nvSpPr>
      <dsp:spPr>
        <a:xfrm>
          <a:off x="0" y="0"/>
          <a:ext cx="1456052" cy="44644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/>
            <a:t>בחירה</a:t>
          </a:r>
          <a:endParaRPr lang="he-IL" sz="3300" kern="1200" dirty="0"/>
        </a:p>
      </dsp:txBody>
      <dsp:txXfrm>
        <a:off x="0" y="0"/>
        <a:ext cx="1456052" cy="1339348"/>
      </dsp:txXfrm>
    </dsp:sp>
    <dsp:sp modelId="{9D4AD4D0-25B3-45FF-904A-83888E29DCC9}">
      <dsp:nvSpPr>
        <dsp:cNvPr id="0" name=""/>
        <dsp:cNvSpPr/>
      </dsp:nvSpPr>
      <dsp:spPr>
        <a:xfrm>
          <a:off x="147118" y="1339348"/>
          <a:ext cx="1164841" cy="2901922"/>
        </a:xfrm>
        <a:prstGeom prst="roundRect">
          <a:avLst>
            <a:gd name="adj" fmla="val 10000"/>
          </a:avLst>
        </a:prstGeom>
        <a:solidFill>
          <a:srgbClr val="92D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 smtClean="0">
              <a:solidFill>
                <a:schemeClr val="tx1"/>
              </a:solidFill>
            </a:rPr>
            <a:t>מגמה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 smtClean="0">
              <a:solidFill>
                <a:schemeClr val="tx1"/>
              </a:solidFill>
            </a:rPr>
            <a:t>(5 </a:t>
          </a:r>
          <a:r>
            <a:rPr lang="he-IL" sz="1700" kern="1200" dirty="0" err="1" smtClean="0">
              <a:solidFill>
                <a:schemeClr val="tx1"/>
              </a:solidFill>
            </a:rPr>
            <a:t>יח"ל</a:t>
          </a:r>
          <a:r>
            <a:rPr lang="he-IL" sz="1700" kern="1200" dirty="0" smtClean="0">
              <a:solidFill>
                <a:schemeClr val="tx1"/>
              </a:solidFill>
            </a:rPr>
            <a:t>)</a:t>
          </a:r>
          <a:endParaRPr lang="he-IL" sz="1700" kern="1200" dirty="0">
            <a:solidFill>
              <a:schemeClr val="tx1"/>
            </a:solidFill>
          </a:endParaRPr>
        </a:p>
      </dsp:txBody>
      <dsp:txXfrm>
        <a:off x="181235" y="1373465"/>
        <a:ext cx="1096607" cy="2833688"/>
      </dsp:txXfrm>
    </dsp:sp>
    <dsp:sp modelId="{219D9677-06AD-428C-9FC7-840B74092877}">
      <dsp:nvSpPr>
        <dsp:cNvPr id="0" name=""/>
        <dsp:cNvSpPr/>
      </dsp:nvSpPr>
      <dsp:spPr>
        <a:xfrm>
          <a:off x="1566769" y="0"/>
          <a:ext cx="1456052" cy="44644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700" kern="1200" dirty="0"/>
        </a:p>
      </dsp:txBody>
      <dsp:txXfrm>
        <a:off x="1566769" y="0"/>
        <a:ext cx="1456052" cy="1339348"/>
      </dsp:txXfrm>
    </dsp:sp>
    <dsp:sp modelId="{8A9037BE-ED39-4E50-90DC-AD29F54D8DF0}">
      <dsp:nvSpPr>
        <dsp:cNvPr id="0" name=""/>
        <dsp:cNvSpPr/>
      </dsp:nvSpPr>
      <dsp:spPr>
        <a:xfrm>
          <a:off x="1712375" y="1340656"/>
          <a:ext cx="1164841" cy="1346106"/>
        </a:xfrm>
        <a:prstGeom prst="roundRect">
          <a:avLst>
            <a:gd name="adj" fmla="val 10000"/>
          </a:avLst>
        </a:prstGeom>
        <a:solidFill>
          <a:srgbClr val="7030A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 smtClean="0"/>
            <a:t>מתמטיקה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 smtClean="0"/>
            <a:t>(3/4/5 </a:t>
          </a:r>
          <a:r>
            <a:rPr lang="he-IL" sz="1700" kern="1200" dirty="0" err="1" smtClean="0"/>
            <a:t>יח"ל</a:t>
          </a:r>
          <a:r>
            <a:rPr lang="he-IL" sz="1700" kern="1200" dirty="0" smtClean="0"/>
            <a:t>)</a:t>
          </a:r>
          <a:endParaRPr lang="he-IL" sz="1700" kern="1200" dirty="0"/>
        </a:p>
      </dsp:txBody>
      <dsp:txXfrm>
        <a:off x="1746492" y="1374773"/>
        <a:ext cx="1096607" cy="1277872"/>
      </dsp:txXfrm>
    </dsp:sp>
    <dsp:sp modelId="{E7611E8B-6A52-4A80-A6F4-4E046C2AC9AA}">
      <dsp:nvSpPr>
        <dsp:cNvPr id="0" name=""/>
        <dsp:cNvSpPr/>
      </dsp:nvSpPr>
      <dsp:spPr>
        <a:xfrm>
          <a:off x="1712375" y="2893856"/>
          <a:ext cx="1164841" cy="1346106"/>
        </a:xfrm>
        <a:prstGeom prst="roundRect">
          <a:avLst>
            <a:gd name="adj" fmla="val 10000"/>
          </a:avLst>
        </a:prstGeom>
        <a:solidFill>
          <a:srgbClr val="7030A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 smtClean="0"/>
            <a:t>אנגלית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 smtClean="0"/>
            <a:t>(3/4/5 </a:t>
          </a:r>
          <a:r>
            <a:rPr lang="he-IL" sz="1700" kern="1200" dirty="0" err="1" smtClean="0"/>
            <a:t>יח"ל</a:t>
          </a:r>
          <a:r>
            <a:rPr lang="he-IL" sz="1700" kern="1200" dirty="0" smtClean="0"/>
            <a:t>)</a:t>
          </a:r>
          <a:endParaRPr lang="he-IL" sz="1700" kern="1200" dirty="0"/>
        </a:p>
      </dsp:txBody>
      <dsp:txXfrm>
        <a:off x="1746492" y="2927973"/>
        <a:ext cx="1096607" cy="1277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25723-8DA8-45BD-A7B7-46A2B21F6281}">
      <dsp:nvSpPr>
        <dsp:cNvPr id="0" name=""/>
        <dsp:cNvSpPr/>
      </dsp:nvSpPr>
      <dsp:spPr>
        <a:xfrm>
          <a:off x="0" y="431626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מגמה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(חובה)</a:t>
          </a:r>
          <a:endParaRPr lang="he-IL" sz="1900" kern="1200" dirty="0"/>
        </a:p>
      </dsp:txBody>
      <dsp:txXfrm>
        <a:off x="0" y="431626"/>
        <a:ext cx="2557363" cy="1534417"/>
      </dsp:txXfrm>
    </dsp:sp>
    <dsp:sp modelId="{9B8B45C6-C75C-46C5-A69E-A18BF3D02E8D}">
      <dsp:nvSpPr>
        <dsp:cNvPr id="0" name=""/>
        <dsp:cNvSpPr/>
      </dsp:nvSpPr>
      <dsp:spPr>
        <a:xfrm>
          <a:off x="2813099" y="431626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תושב"ע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(חובה)</a:t>
          </a:r>
          <a:endParaRPr lang="he-IL" sz="1900" kern="1200" dirty="0"/>
        </a:p>
      </dsp:txBody>
      <dsp:txXfrm>
        <a:off x="2813099" y="431626"/>
        <a:ext cx="2557363" cy="1534417"/>
      </dsp:txXfrm>
    </dsp:sp>
    <dsp:sp modelId="{E4BE2E18-D65D-4C38-BACC-DB2BDCED14B6}">
      <dsp:nvSpPr>
        <dsp:cNvPr id="0" name=""/>
        <dsp:cNvSpPr/>
      </dsp:nvSpPr>
      <dsp:spPr>
        <a:xfrm>
          <a:off x="5626198" y="431626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תנ"ך 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(חובה)</a:t>
          </a:r>
          <a:endParaRPr lang="he-IL" sz="1900" kern="1200" dirty="0"/>
        </a:p>
      </dsp:txBody>
      <dsp:txXfrm>
        <a:off x="5626198" y="431626"/>
        <a:ext cx="2557363" cy="1534417"/>
      </dsp:txXfrm>
    </dsp:sp>
    <dsp:sp modelId="{D183F6B8-E3BE-4855-B863-D207ECF749BE}">
      <dsp:nvSpPr>
        <dsp:cNvPr id="0" name=""/>
        <dsp:cNvSpPr/>
      </dsp:nvSpPr>
      <dsp:spPr>
        <a:xfrm>
          <a:off x="0" y="2221780"/>
          <a:ext cx="2557363" cy="1534417"/>
        </a:xfrm>
        <a:prstGeom prst="rect">
          <a:avLst/>
        </a:prstGeom>
        <a:solidFill>
          <a:srgbClr val="92D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kern="1200" dirty="0" smtClean="0"/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אנגלית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(רשות)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kern="1200" dirty="0"/>
        </a:p>
      </dsp:txBody>
      <dsp:txXfrm>
        <a:off x="0" y="2221780"/>
        <a:ext cx="2557363" cy="1534417"/>
      </dsp:txXfrm>
    </dsp:sp>
    <dsp:sp modelId="{A45D847E-4BBB-4949-915D-0C687A8D8E2B}">
      <dsp:nvSpPr>
        <dsp:cNvPr id="0" name=""/>
        <dsp:cNvSpPr/>
      </dsp:nvSpPr>
      <dsp:spPr>
        <a:xfrm>
          <a:off x="2813099" y="2221780"/>
          <a:ext cx="2557363" cy="1534417"/>
        </a:xfrm>
        <a:prstGeom prst="rect">
          <a:avLst/>
        </a:prstGeom>
        <a:solidFill>
          <a:srgbClr val="92D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מתמטיקה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(רשות)</a:t>
          </a:r>
          <a:endParaRPr lang="he-IL" sz="1900" kern="1200" dirty="0"/>
        </a:p>
      </dsp:txBody>
      <dsp:txXfrm>
        <a:off x="2813099" y="2221780"/>
        <a:ext cx="2557363" cy="1534417"/>
      </dsp:txXfrm>
    </dsp:sp>
    <dsp:sp modelId="{395F9CB9-C85E-476B-B402-4FC6C8E201C2}">
      <dsp:nvSpPr>
        <dsp:cNvPr id="0" name=""/>
        <dsp:cNvSpPr/>
      </dsp:nvSpPr>
      <dsp:spPr>
        <a:xfrm>
          <a:off x="5626198" y="2221780"/>
          <a:ext cx="2557363" cy="1534417"/>
        </a:xfrm>
        <a:prstGeom prst="rect">
          <a:avLst/>
        </a:prstGeom>
        <a:solidFill>
          <a:srgbClr val="92D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עבודת גמר / 5 </a:t>
          </a:r>
          <a:r>
            <a:rPr lang="he-IL" sz="1900" kern="1200" dirty="0" err="1" smtClean="0"/>
            <a:t>יח"ל</a:t>
          </a:r>
          <a:endParaRPr lang="he-IL" sz="1900" kern="1200" dirty="0" smtClean="0"/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(רשות)</a:t>
          </a:r>
        </a:p>
      </dsp:txBody>
      <dsp:txXfrm>
        <a:off x="5626198" y="2221780"/>
        <a:ext cx="2557363" cy="1534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84C5-3ABB-43D1-9DE5-F3DA3D1113B2}">
      <dsp:nvSpPr>
        <dsp:cNvPr id="0" name=""/>
        <dsp:cNvSpPr/>
      </dsp:nvSpPr>
      <dsp:spPr>
        <a:xfrm>
          <a:off x="2571" y="160268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700" kern="1200" dirty="0" smtClean="0"/>
            <a:t>בכיתה </a:t>
          </a:r>
          <a:r>
            <a:rPr lang="he-IL" sz="3700" kern="1200" dirty="0" err="1" smtClean="0"/>
            <a:t>יב</a:t>
          </a:r>
          <a:endParaRPr lang="he-IL" sz="3700" kern="1200" dirty="0"/>
        </a:p>
      </dsp:txBody>
      <dsp:txXfrm>
        <a:off x="2571" y="160268"/>
        <a:ext cx="2507456" cy="1002982"/>
      </dsp:txXfrm>
    </dsp:sp>
    <dsp:sp modelId="{E9D76792-E48D-4D56-9049-D9CB036C4A23}">
      <dsp:nvSpPr>
        <dsp:cNvPr id="0" name=""/>
        <dsp:cNvSpPr/>
      </dsp:nvSpPr>
      <dsp:spPr>
        <a:xfrm>
          <a:off x="0" y="1152138"/>
          <a:ext cx="2507456" cy="21328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חינוך גופני</a:t>
          </a:r>
          <a:endParaRPr lang="he-IL" sz="2000" kern="1200" dirty="0"/>
        </a:p>
      </dsp:txBody>
      <dsp:txXfrm>
        <a:off x="0" y="1152138"/>
        <a:ext cx="2507456" cy="2132865"/>
      </dsp:txXfrm>
    </dsp:sp>
    <dsp:sp modelId="{80C18F03-8836-4217-BF01-12A36A8418EC}">
      <dsp:nvSpPr>
        <dsp:cNvPr id="0" name=""/>
        <dsp:cNvSpPr/>
      </dsp:nvSpPr>
      <dsp:spPr>
        <a:xfrm>
          <a:off x="2861071" y="160268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700" kern="1200" dirty="0" smtClean="0"/>
            <a:t>בכיתה י'</a:t>
          </a:r>
          <a:endParaRPr lang="he-IL" sz="3700" kern="1200" dirty="0"/>
        </a:p>
      </dsp:txBody>
      <dsp:txXfrm>
        <a:off x="2861071" y="160268"/>
        <a:ext cx="2507456" cy="1002982"/>
      </dsp:txXfrm>
    </dsp:sp>
    <dsp:sp modelId="{46205B2C-F0FE-4004-B30F-01215BF539E4}">
      <dsp:nvSpPr>
        <dsp:cNvPr id="0" name=""/>
        <dsp:cNvSpPr/>
      </dsp:nvSpPr>
      <dsp:spPr>
        <a:xfrm>
          <a:off x="2861071" y="1163250"/>
          <a:ext cx="2507456" cy="21328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מבוא למדעי הטכנולוגיה (90 ש')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השכלה כללית- מחשבת ישראל     (60 ש')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של"ח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חינוך תעבורתי</a:t>
          </a:r>
          <a:endParaRPr lang="he-IL" sz="1800" kern="1200" dirty="0"/>
        </a:p>
      </dsp:txBody>
      <dsp:txXfrm>
        <a:off x="2861071" y="1163250"/>
        <a:ext cx="2507456" cy="2132865"/>
      </dsp:txXfrm>
    </dsp:sp>
    <dsp:sp modelId="{7E01FE95-E227-47AA-A1C5-8219EE818EE9}">
      <dsp:nvSpPr>
        <dsp:cNvPr id="0" name=""/>
        <dsp:cNvSpPr/>
      </dsp:nvSpPr>
      <dsp:spPr>
        <a:xfrm>
          <a:off x="5719571" y="160268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700" kern="1200" dirty="0" smtClean="0"/>
            <a:t>בכיתה ט'</a:t>
          </a:r>
          <a:endParaRPr lang="he-IL" sz="3700" kern="1200" dirty="0"/>
        </a:p>
      </dsp:txBody>
      <dsp:txXfrm>
        <a:off x="5719571" y="160268"/>
        <a:ext cx="2507456" cy="1002982"/>
      </dsp:txXfrm>
    </dsp:sp>
    <dsp:sp modelId="{E779EE8C-AC85-4600-9FC0-9049755D506F}">
      <dsp:nvSpPr>
        <dsp:cNvPr id="0" name=""/>
        <dsp:cNvSpPr/>
      </dsp:nvSpPr>
      <dsp:spPr>
        <a:xfrm>
          <a:off x="5719571" y="1163250"/>
          <a:ext cx="2507456" cy="21328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גיאוגרפיה</a:t>
          </a:r>
          <a:endParaRPr lang="he-IL" sz="2000" kern="1200" dirty="0"/>
        </a:p>
      </dsp:txBody>
      <dsp:txXfrm>
        <a:off x="5719571" y="1163250"/>
        <a:ext cx="2507456" cy="2132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93A7E-C409-4B02-9C42-08D983ADDDE4}">
      <dsp:nvSpPr>
        <dsp:cNvPr id="0" name=""/>
        <dsp:cNvSpPr/>
      </dsp:nvSpPr>
      <dsp:spPr>
        <a:xfrm>
          <a:off x="2129" y="712041"/>
          <a:ext cx="2076570" cy="830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בכיתה </a:t>
          </a:r>
          <a:r>
            <a:rPr lang="he-IL" sz="2900" kern="1200" dirty="0" err="1" smtClean="0"/>
            <a:t>יב</a:t>
          </a:r>
          <a:r>
            <a:rPr lang="he-IL" sz="2900" kern="1200" dirty="0" smtClean="0"/>
            <a:t>'</a:t>
          </a:r>
          <a:endParaRPr lang="he-IL" sz="2900" kern="1200" dirty="0"/>
        </a:p>
      </dsp:txBody>
      <dsp:txXfrm>
        <a:off x="2129" y="712041"/>
        <a:ext cx="2076570" cy="830628"/>
      </dsp:txXfrm>
    </dsp:sp>
    <dsp:sp modelId="{4E4CB9A5-92D8-478A-9D2E-875F56F2ABE1}">
      <dsp:nvSpPr>
        <dsp:cNvPr id="0" name=""/>
        <dsp:cNvSpPr/>
      </dsp:nvSpPr>
      <dsp:spPr>
        <a:xfrm>
          <a:off x="2129" y="1542670"/>
          <a:ext cx="2076570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900" kern="1200" dirty="0" smtClean="0"/>
            <a:t>30 ש'</a:t>
          </a:r>
          <a:endParaRPr lang="he-IL" sz="2900" kern="1200" dirty="0"/>
        </a:p>
      </dsp:txBody>
      <dsp:txXfrm>
        <a:off x="2129" y="1542670"/>
        <a:ext cx="2076570" cy="1273680"/>
      </dsp:txXfrm>
    </dsp:sp>
    <dsp:sp modelId="{5F8168E6-3DD1-4B32-85F9-9B8D949FA59D}">
      <dsp:nvSpPr>
        <dsp:cNvPr id="0" name=""/>
        <dsp:cNvSpPr/>
      </dsp:nvSpPr>
      <dsp:spPr>
        <a:xfrm>
          <a:off x="2369419" y="712041"/>
          <a:ext cx="2076570" cy="830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בכיתה יא'</a:t>
          </a:r>
          <a:endParaRPr lang="he-IL" sz="2900" kern="1200" dirty="0"/>
        </a:p>
      </dsp:txBody>
      <dsp:txXfrm>
        <a:off x="2369419" y="712041"/>
        <a:ext cx="2076570" cy="830628"/>
      </dsp:txXfrm>
    </dsp:sp>
    <dsp:sp modelId="{A3517B25-7D99-44BB-9B5A-D1A071DE25EF}">
      <dsp:nvSpPr>
        <dsp:cNvPr id="0" name=""/>
        <dsp:cNvSpPr/>
      </dsp:nvSpPr>
      <dsp:spPr>
        <a:xfrm>
          <a:off x="2369419" y="1542670"/>
          <a:ext cx="2076570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900" kern="1200" dirty="0" smtClean="0"/>
            <a:t>60 ש'</a:t>
          </a:r>
          <a:endParaRPr lang="he-IL" sz="2900" kern="1200" dirty="0"/>
        </a:p>
      </dsp:txBody>
      <dsp:txXfrm>
        <a:off x="2369419" y="1542670"/>
        <a:ext cx="2076570" cy="1273680"/>
      </dsp:txXfrm>
    </dsp:sp>
    <dsp:sp modelId="{AF3709B6-577F-4022-B6F6-E404F52B56C4}">
      <dsp:nvSpPr>
        <dsp:cNvPr id="0" name=""/>
        <dsp:cNvSpPr/>
      </dsp:nvSpPr>
      <dsp:spPr>
        <a:xfrm>
          <a:off x="4707866" y="698643"/>
          <a:ext cx="2076570" cy="830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בכיתה י'</a:t>
          </a:r>
          <a:endParaRPr lang="he-IL" sz="2900" kern="1200" dirty="0"/>
        </a:p>
      </dsp:txBody>
      <dsp:txXfrm>
        <a:off x="4707866" y="698643"/>
        <a:ext cx="2076570" cy="830628"/>
      </dsp:txXfrm>
    </dsp:sp>
    <dsp:sp modelId="{3CC8151E-BBBC-41DF-BCAD-3E01370EB25F}">
      <dsp:nvSpPr>
        <dsp:cNvPr id="0" name=""/>
        <dsp:cNvSpPr/>
      </dsp:nvSpPr>
      <dsp:spPr>
        <a:xfrm>
          <a:off x="4736709" y="1542670"/>
          <a:ext cx="2076570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900" kern="1200" dirty="0" smtClean="0"/>
            <a:t>90 ש'</a:t>
          </a:r>
          <a:endParaRPr lang="he-IL" sz="2900" kern="1200" dirty="0"/>
        </a:p>
      </dsp:txBody>
      <dsp:txXfrm>
        <a:off x="4736709" y="1542670"/>
        <a:ext cx="2076570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959A53-87AB-4F0F-B30F-E44C28F87757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C9084CF-78A5-45CA-97EE-FC94DBC0B11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48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מעוגל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0" name="כותרת משנה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9B8A-A63E-49A7-A635-9A0CDE7F916A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B04-11F1-4ABB-B0E0-017E8911D21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9B8A-A63E-49A7-A635-9A0CDE7F916A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B04-11F1-4ABB-B0E0-017E8911D21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9B8A-A63E-49A7-A635-9A0CDE7F916A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B04-11F1-4ABB-B0E0-017E8911D21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9B8A-A63E-49A7-A635-9A0CDE7F916A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B04-11F1-4ABB-B0E0-017E8911D21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מעוגל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מעוגל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9B8A-A63E-49A7-A635-9A0CDE7F916A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B04-11F1-4ABB-B0E0-017E8911D21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9B8A-A63E-49A7-A635-9A0CDE7F916A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B04-11F1-4ABB-B0E0-017E8911D21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9B8A-A63E-49A7-A635-9A0CDE7F916A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B04-11F1-4ABB-B0E0-017E8911D21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9B8A-A63E-49A7-A635-9A0CDE7F916A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B04-11F1-4ABB-B0E0-017E8911D21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9B8A-A63E-49A7-A635-9A0CDE7F916A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B04-11F1-4ABB-B0E0-017E8911D21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9B8A-A63E-49A7-A635-9A0CDE7F916A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B04-11F1-4ABB-B0E0-017E8911D21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עם פינה יחידה מעוגלת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9B8A-A63E-49A7-A635-9A0CDE7F916A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B04-11F1-4ABB-B0E0-017E8911D21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מעוגל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ציין מיקום של כותרת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0AB9B8A-A63E-49A7-A635-9A0CDE7F916A}" type="datetimeFigureOut">
              <a:rPr lang="he-IL" smtClean="0"/>
              <a:pPr/>
              <a:t>י"ג/סיון/תש"פ</a:t>
            </a:fld>
            <a:endParaRPr 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CB6B04-11F1-4ABB-B0E0-017E8911D21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4221088"/>
            <a:ext cx="7772400" cy="147002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he-I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ברוכים הבאים</a:t>
            </a:r>
            <a:br>
              <a:rPr lang="he-I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e-I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br>
              <a:rPr lang="he-I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e-I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לערב מגמות</a:t>
            </a:r>
            <a:endParaRPr 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5954"/>
          <a:stretch>
            <a:fillRect/>
          </a:stretch>
        </p:blipFill>
        <p:spPr bwMode="auto">
          <a:xfrm>
            <a:off x="323528" y="260648"/>
            <a:ext cx="849694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1259632" y="404664"/>
            <a:ext cx="7416824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ביולוגיה / </a:t>
            </a:r>
            <a:r>
              <a:rPr lang="he-IL" b="1" dirty="0" smtClean="0">
                <a:solidFill>
                  <a:schemeClr val="tx1"/>
                </a:solidFill>
              </a:rPr>
              <a:t>עדנה אתחד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4511325" y="1268758"/>
            <a:ext cx="4104456" cy="17281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מבנה בחינת הבגרות:</a:t>
            </a:r>
          </a:p>
          <a:p>
            <a:r>
              <a:rPr lang="he-IL" b="1" u="sng" dirty="0" smtClean="0">
                <a:solidFill>
                  <a:schemeClr val="tx1"/>
                </a:solidFill>
              </a:rPr>
              <a:t>בכיתה יב':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</a:rPr>
              <a:t>55%  שאלון עיוני-ליבה והעמקה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</a:rPr>
              <a:t>15%  מעבדה- ביצוע ניסויים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</a:rPr>
              <a:t>30%  ביוחקר- סיור לימודי ומחקר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539552" y="4293096"/>
            <a:ext cx="3744416" cy="18722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 u="sng" dirty="0" smtClean="0">
                <a:solidFill>
                  <a:schemeClr val="tx1"/>
                </a:solidFill>
              </a:rPr>
              <a:t>דרישות סף לקבלה למגמה: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 smtClean="0">
                <a:solidFill>
                  <a:schemeClr val="tx1"/>
                </a:solidFill>
              </a:rPr>
              <a:t>ממוצע ציונים מעל 85 בתעודה.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 smtClean="0">
                <a:solidFill>
                  <a:schemeClr val="tx1"/>
                </a:solidFill>
              </a:rPr>
              <a:t>הישגים גבוהים במתמטיקה ומדעים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 smtClean="0">
                <a:solidFill>
                  <a:schemeClr val="tx1"/>
                </a:solidFill>
              </a:rPr>
              <a:t>רצון ונכונות להתמיד ולהצליח.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776880" y="1268759"/>
            <a:ext cx="3435079" cy="257196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תמונה</a:t>
            </a:r>
            <a:endParaRPr lang="he-IL" dirty="0"/>
          </a:p>
        </p:txBody>
      </p:sp>
      <p:sp>
        <p:nvSpPr>
          <p:cNvPr id="7" name="מלבן מעוגל 6"/>
          <p:cNvSpPr/>
          <p:nvPr/>
        </p:nvSpPr>
        <p:spPr>
          <a:xfrm>
            <a:off x="4492000" y="3212976"/>
            <a:ext cx="4271138" cy="31747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u="sng" dirty="0" smtClean="0">
                <a:solidFill>
                  <a:schemeClr val="tx1"/>
                </a:solidFill>
              </a:rPr>
              <a:t>מה יוצא לי מזה?</a:t>
            </a:r>
            <a:endParaRPr lang="he-IL" sz="1600" b="1" u="sng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 smtClean="0">
                <a:solidFill>
                  <a:schemeClr val="tx1"/>
                </a:solidFill>
              </a:rPr>
              <a:t>25% בונוס תוספת לציון הבגרות בעת קבלה ללימודים אקדמיים.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 smtClean="0">
                <a:solidFill>
                  <a:schemeClr val="tx1"/>
                </a:solidFill>
              </a:rPr>
              <a:t>פיתוח כישורי חשיבה וכלים להבנת תפקוד גופינו ותפקוד היצורים סביבנו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 smtClean="0">
                <a:solidFill>
                  <a:schemeClr val="tx1"/>
                </a:solidFill>
              </a:rPr>
              <a:t>הביולוגיה פותחת דלת להתמחות בתחומי הרפואה, אחיות, רוקחות וטרינריה ועוד...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0" y="1268760"/>
            <a:ext cx="3517739" cy="25719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37316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61" y="3492088"/>
            <a:ext cx="1354313" cy="13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995981"/>
            <a:ext cx="6250962" cy="507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350" dirty="0"/>
              <a:t>מגמת מחשבים</a:t>
            </a:r>
            <a:r>
              <a:rPr lang="en-US" sz="1350" dirty="0"/>
              <a:t>/ </a:t>
            </a:r>
            <a:r>
              <a:rPr lang="he-IL" sz="1350" dirty="0"/>
              <a:t> הדס שטרן</a:t>
            </a:r>
          </a:p>
          <a:p>
            <a:pPr algn="ctr"/>
            <a:r>
              <a:rPr lang="he-IL" sz="1350" dirty="0"/>
              <a:t>מדעי המחשב(ה)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9613" y="1934936"/>
            <a:ext cx="2622177" cy="1708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050" b="1" u="sng" dirty="0"/>
              <a:t>מבנה בחינת הבגרות:</a:t>
            </a:r>
          </a:p>
          <a:p>
            <a:r>
              <a:rPr lang="he-IL" sz="1050" b="1" u="sng" dirty="0"/>
              <a:t>כיתה י</a:t>
            </a:r>
            <a:r>
              <a:rPr lang="en-US" sz="1050" b="1" u="sng" dirty="0"/>
              <a:t>'</a:t>
            </a:r>
            <a:endParaRPr lang="he-IL" sz="1050" b="1" u="sng" dirty="0"/>
          </a:p>
          <a:p>
            <a:r>
              <a:rPr lang="he-IL" sz="1050" dirty="0"/>
              <a:t>30% הערכה חלופית –– </a:t>
            </a:r>
            <a:r>
              <a:rPr lang="he-IL" sz="1050" dirty="0" err="1"/>
              <a:t>אקסס</a:t>
            </a:r>
            <a:r>
              <a:rPr lang="he-IL" sz="1050" dirty="0"/>
              <a:t>.</a:t>
            </a:r>
          </a:p>
          <a:p>
            <a:r>
              <a:rPr lang="he-IL" sz="1050" b="1" u="sng" dirty="0"/>
              <a:t>כיתה י"ב:</a:t>
            </a:r>
          </a:p>
          <a:p>
            <a:r>
              <a:rPr lang="he-IL" sz="1050" dirty="0"/>
              <a:t>70% מבחן בסוף י"ב.</a:t>
            </a:r>
          </a:p>
          <a:p>
            <a:r>
              <a:rPr lang="he-IL" sz="1050" dirty="0"/>
              <a:t>המבחן בנוי:</a:t>
            </a:r>
          </a:p>
          <a:p>
            <a:r>
              <a:rPr lang="he-IL" sz="1050" dirty="0"/>
              <a:t>*משפת ג</a:t>
            </a:r>
            <a:r>
              <a:rPr lang="en-US" sz="1050" dirty="0"/>
              <a:t>'</a:t>
            </a:r>
            <a:r>
              <a:rPr lang="he-IL" sz="1050" dirty="0"/>
              <a:t>אווה (75% מהחומר)</a:t>
            </a:r>
          </a:p>
          <a:p>
            <a:r>
              <a:rPr lang="he-IL" sz="1050" dirty="0"/>
              <a:t>*מודלים חישוביים</a:t>
            </a:r>
          </a:p>
          <a:p>
            <a:r>
              <a:rPr lang="he-IL" sz="1050" dirty="0"/>
              <a:t>(הבגרות עם חומר פתוח)</a:t>
            </a:r>
          </a:p>
          <a:p>
            <a:endParaRPr lang="he-IL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1411941" y="1934936"/>
            <a:ext cx="3734441" cy="2793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350" b="1" dirty="0"/>
              <a:t>מה יוצא לי מזה?</a:t>
            </a:r>
            <a:endParaRPr lang="en-US" sz="1350" b="1" dirty="0"/>
          </a:p>
          <a:p>
            <a:r>
              <a:rPr lang="he-IL" sz="1350" dirty="0"/>
              <a:t>*בונוס בהשכלה גבוהה.</a:t>
            </a:r>
          </a:p>
          <a:p>
            <a:r>
              <a:rPr lang="he-IL" sz="1350" dirty="0"/>
              <a:t>*בוגרי מגמת מחשבים מבוקשים מאד.</a:t>
            </a:r>
          </a:p>
          <a:p>
            <a:endParaRPr lang="he-IL" sz="1350" dirty="0"/>
          </a:p>
          <a:p>
            <a:r>
              <a:rPr lang="he-IL" sz="1350" dirty="0"/>
              <a:t>*</a:t>
            </a:r>
            <a:r>
              <a:rPr lang="he-IL" sz="1350" dirty="0" err="1"/>
              <a:t>תוכנית</a:t>
            </a:r>
            <a:r>
              <a:rPr lang="he-IL" sz="1350" dirty="0"/>
              <a:t> הלימודים הישראלית משמשת דוגמה בפיתוח </a:t>
            </a:r>
            <a:r>
              <a:rPr lang="he-IL" sz="1350" dirty="0" err="1"/>
              <a:t>תוכניות</a:t>
            </a:r>
            <a:r>
              <a:rPr lang="he-IL" sz="1350" dirty="0"/>
              <a:t> לימודים בחו"ל.((למשל בארה"ב)</a:t>
            </a:r>
          </a:p>
          <a:p>
            <a:endParaRPr lang="he-IL" sz="1350" dirty="0"/>
          </a:p>
          <a:p>
            <a:r>
              <a:rPr lang="he-IL" sz="1350" dirty="0"/>
              <a:t>*הנושאים הנלמדים מתעדכנים ומותאמים לעיתים קרובות, בהתאם להתפתחות בתחום.</a:t>
            </a:r>
          </a:p>
          <a:p>
            <a:endParaRPr lang="he-IL" sz="1350" dirty="0"/>
          </a:p>
          <a:p>
            <a:r>
              <a:rPr lang="he-IL" sz="1350" dirty="0"/>
              <a:t>*תורם לפיתוח חשיבה והתמודדות עם בעיות הדורשות חשיבה גבוהה.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6305" y="5013176"/>
            <a:ext cx="5215538" cy="11310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350" dirty="0"/>
              <a:t>          </a:t>
            </a:r>
            <a:r>
              <a:rPr lang="he-IL" sz="1350" b="1" dirty="0"/>
              <a:t>למי זה מתאים?</a:t>
            </a:r>
          </a:p>
          <a:p>
            <a:r>
              <a:rPr lang="he-IL" sz="1350" b="1" dirty="0"/>
              <a:t>* תלמידי 4-5 </a:t>
            </a:r>
            <a:r>
              <a:rPr lang="he-IL" sz="1350" b="1" dirty="0" err="1"/>
              <a:t>יח"ל</a:t>
            </a:r>
            <a:r>
              <a:rPr lang="he-IL" sz="1350" b="1" dirty="0"/>
              <a:t> במתמטיקה</a:t>
            </a:r>
          </a:p>
          <a:p>
            <a:r>
              <a:rPr lang="he-IL" sz="1350" dirty="0"/>
              <a:t>למי שלא חושש מאתגרי חשיבה.</a:t>
            </a:r>
          </a:p>
          <a:p>
            <a:r>
              <a:rPr lang="he-IL" sz="1350" dirty="0"/>
              <a:t>שמעדיף פתרון בעיות על שינון וסיכום חומר, שישמח לפתח </a:t>
            </a:r>
            <a:r>
              <a:rPr lang="he-IL" sz="1350" dirty="0" err="1"/>
              <a:t>תוכניות</a:t>
            </a:r>
            <a:r>
              <a:rPr lang="he-IL" sz="1350" dirty="0"/>
              <a:t> בעצמו...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54" y="5004985"/>
            <a:ext cx="1132435" cy="113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8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1259632" y="404664"/>
            <a:ext cx="7416824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אומנות / </a:t>
            </a: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רונית גבאי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4511325" y="1268758"/>
            <a:ext cx="4104456" cy="17281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מבנה בחינת הבגרות: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בכיתה יוד – הערכה חלופית 20%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>
                <a:solidFill>
                  <a:prstClr val="black"/>
                </a:solidFill>
                <a:latin typeface="Verdana"/>
                <a:cs typeface="Tahoma" panose="020B0604030504040204" pitchFamily="34" charset="0"/>
              </a:rPr>
              <a:t>בכיתה יא – הערכה חלופית 20%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בכיתה </a:t>
            </a:r>
            <a:r>
              <a:rPr kumimoji="0" lang="he-I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יב</a:t>
            </a: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' – תערוכה ומבחן</a:t>
            </a:r>
            <a:r>
              <a:rPr kumimoji="0" lang="he-IL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 חיצוני 60%</a:t>
            </a:r>
            <a:endParaRPr kumimoji="0" lang="he-I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539552" y="4293096"/>
            <a:ext cx="3744416" cy="18722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600" b="1" dirty="0">
                <a:solidFill>
                  <a:schemeClr val="tx1"/>
                </a:solidFill>
              </a:rPr>
              <a:t>למי המגמה מתאימה</a:t>
            </a:r>
            <a:r>
              <a:rPr lang="he-IL" sz="1600" b="1" dirty="0" smtClean="0">
                <a:solidFill>
                  <a:schemeClr val="tx1"/>
                </a:solidFill>
              </a:rPr>
              <a:t>?</a:t>
            </a:r>
            <a:endParaRPr lang="he-IL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</a:rPr>
              <a:t>לבנות בעלות ראש יצירתי, סבלנות ויכולת התמדה. בעלות יכולת ורצון לחשוב מעבר....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776880" y="1268759"/>
            <a:ext cx="3435079" cy="257196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תמונה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4492000" y="3212976"/>
            <a:ext cx="4271138" cy="31747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he-IL" sz="1600" b="1" u="sng" dirty="0" smtClean="0">
                <a:solidFill>
                  <a:schemeClr val="tx1"/>
                </a:solidFill>
              </a:rPr>
              <a:t>למה אומנות?</a:t>
            </a:r>
            <a:endParaRPr lang="en-US" sz="1600" b="1" u="sng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 smtClean="0">
                <a:solidFill>
                  <a:schemeClr val="tx1"/>
                </a:solidFill>
              </a:rPr>
              <a:t>מקצוע חי, צבעוני, עשיר ומסקרן.</a:t>
            </a:r>
            <a:endParaRPr lang="en-US" sz="16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 err="1" smtClean="0">
                <a:solidFill>
                  <a:schemeClr val="tx1"/>
                </a:solidFill>
              </a:rPr>
              <a:t>דוקא</a:t>
            </a:r>
            <a:r>
              <a:rPr lang="he-IL" sz="1600" dirty="0" smtClean="0">
                <a:solidFill>
                  <a:schemeClr val="tx1"/>
                </a:solidFill>
              </a:rPr>
              <a:t> בתיכון זו הזדמנות להתחבר לאני הפנימי שלך בכלים יצירתיים.</a:t>
            </a:r>
            <a:endParaRPr lang="en-US" sz="16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 smtClean="0">
                <a:solidFill>
                  <a:schemeClr val="tx1"/>
                </a:solidFill>
              </a:rPr>
              <a:t>בסיס לרכישת מקצוע יצירתי בעתיד, כגון: אדריכלות, גרפיקה וכו'</a:t>
            </a:r>
            <a:endParaRPr lang="en-US" sz="16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 smtClean="0">
                <a:solidFill>
                  <a:schemeClr val="tx1"/>
                </a:solidFill>
              </a:rPr>
              <a:t>רבות מבנות </a:t>
            </a:r>
            <a:r>
              <a:rPr lang="he-IL" sz="1600" dirty="0" err="1" smtClean="0">
                <a:solidFill>
                  <a:schemeClr val="tx1"/>
                </a:solidFill>
              </a:rPr>
              <a:t>האולפנא</a:t>
            </a:r>
            <a:r>
              <a:rPr lang="he-IL" sz="1600" dirty="0" smtClean="0">
                <a:solidFill>
                  <a:schemeClr val="tx1"/>
                </a:solidFill>
              </a:rPr>
              <a:t> זכו בפרסים יוקרתיים</a:t>
            </a:r>
            <a:r>
              <a:rPr lang="he-IL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6752"/>
            <a:ext cx="3816424" cy="28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83880" cy="1051560"/>
          </a:xfrm>
        </p:spPr>
        <p:txBody>
          <a:bodyPr/>
          <a:lstStyle/>
          <a:p>
            <a:pPr algn="ctr"/>
            <a:r>
              <a:rPr lang="he-IL" dirty="0" smtClean="0"/>
              <a:t>מפגשים עם מורות המגמות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641003"/>
            <a:ext cx="818388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 smtClean="0"/>
              <a:t>מגמת אומנות – בתערוכה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מגמת תאטרון – בחדר תאטרון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מגמת ביולוגיה- במעבדה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מגמת מחשבת ישראל – בכיתה ט1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מגמת מחשבים – בחדר מחשבים הישן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441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828800"/>
          </a:xfrm>
        </p:spPr>
        <p:txBody>
          <a:bodyPr/>
          <a:lstStyle/>
          <a:p>
            <a:r>
              <a:rPr lang="he-IL" dirty="0" smtClean="0"/>
              <a:t>מבנה תעודת הבגרות</a:t>
            </a:r>
            <a:endParaRPr lang="he-IL" dirty="0"/>
          </a:p>
        </p:txBody>
      </p:sp>
      <p:sp>
        <p:nvSpPr>
          <p:cNvPr id="6" name="כותרת משנה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ע"פ הרפורמה החדשה</a:t>
            </a:r>
            <a:endParaRPr lang="he-IL" dirty="0"/>
          </a:p>
        </p:txBody>
      </p:sp>
      <p:pic>
        <p:nvPicPr>
          <p:cNvPr id="7" name="תמונה 6" descr="תעודת בגרו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4572000" cy="2808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3779912" y="620688"/>
          <a:ext cx="47628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דיאגרמה 11"/>
          <p:cNvGraphicFramePr/>
          <p:nvPr/>
        </p:nvGraphicFramePr>
        <p:xfrm>
          <a:off x="683568" y="620688"/>
          <a:ext cx="30243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5517232"/>
            <a:ext cx="81369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בכל אחד מהמקצועות:  הערכה חלופית מהווה 30% מהציון,</a:t>
            </a:r>
          </a:p>
          <a:p>
            <a:pPr algn="ctr"/>
            <a:r>
              <a:rPr lang="he-IL" dirty="0" smtClean="0"/>
              <a:t> ובחינה בכתב מהווה 70% מהציון.</a:t>
            </a:r>
            <a:endParaRPr lang="he-IL" dirty="0"/>
          </a:p>
        </p:txBody>
      </p:sp>
      <p:pic>
        <p:nvPicPr>
          <p:cNvPr id="14" name="תמונה 13" descr="מגמה 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39752" y="836712"/>
            <a:ext cx="1224136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מקצועות לימוד מוגברים </a:t>
            </a:r>
            <a:br>
              <a:rPr lang="he-IL" dirty="0" smtClean="0"/>
            </a:br>
            <a:r>
              <a:rPr lang="he-IL" dirty="0" smtClean="0"/>
              <a:t>בהיקף של 5 </a:t>
            </a:r>
            <a:r>
              <a:rPr lang="he-IL" dirty="0" err="1" smtClean="0"/>
              <a:t>יח"ל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466498"/>
              </p:ext>
            </p:extLst>
          </p:nvPr>
        </p:nvGraphicFramePr>
        <p:xfrm>
          <a:off x="467544" y="1412776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חובת לימוד וציון עובר </a:t>
            </a:r>
            <a:br>
              <a:rPr lang="he-IL" dirty="0" smtClean="0"/>
            </a:br>
            <a:r>
              <a:rPr lang="he-IL" dirty="0" smtClean="0"/>
              <a:t>כתנאי לקבלת תעודת בגרות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967686"/>
              </p:ext>
            </p:extLst>
          </p:nvPr>
        </p:nvGraphicFramePr>
        <p:xfrm>
          <a:off x="467544" y="1916832"/>
          <a:ext cx="8229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he-IL" sz="2800" dirty="0" smtClean="0"/>
              <a:t>תעודת בגרות חברתית - התנדבות</a:t>
            </a:r>
            <a:endParaRPr lang="he-IL" sz="2800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446992"/>
              </p:ext>
            </p:extLst>
          </p:nvPr>
        </p:nvGraphicFramePr>
        <p:xfrm>
          <a:off x="1043608" y="2564904"/>
          <a:ext cx="681541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תמונה 4" descr="תעודת בגרות חברתית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836712"/>
            <a:ext cx="1440160" cy="2101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מגמות הלימוד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336256"/>
          </a:xfrm>
        </p:spPr>
        <p:txBody>
          <a:bodyPr>
            <a:normAutofit/>
          </a:bodyPr>
          <a:lstStyle/>
          <a:p>
            <a:r>
              <a:rPr lang="he-IL" dirty="0" smtClean="0"/>
              <a:t>באולפנא קיימות מגמות הלימוד האלו:</a:t>
            </a:r>
          </a:p>
          <a:p>
            <a:endParaRPr lang="he-IL" dirty="0" smtClean="0"/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מחשבת ישראל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אומנות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תיאטרון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ביולוגיה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מחשבים</a:t>
            </a:r>
          </a:p>
          <a:p>
            <a:pPr>
              <a:buFont typeface="Arial" pitchFamily="34" charset="0"/>
              <a:buChar char="•"/>
            </a:pPr>
            <a:endParaRPr lang="he-IL" dirty="0"/>
          </a:p>
        </p:txBody>
      </p:sp>
      <p:pic>
        <p:nvPicPr>
          <p:cNvPr id="5" name="תמונה 4" descr="מגמה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252222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539552" y="462804"/>
            <a:ext cx="8064896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מחשבת ישראל / </a:t>
            </a:r>
            <a:r>
              <a:rPr lang="he-IL" b="1" dirty="0" err="1" smtClean="0">
                <a:solidFill>
                  <a:schemeClr val="tx1"/>
                </a:solidFill>
              </a:rPr>
              <a:t>רוחמי</a:t>
            </a:r>
            <a:r>
              <a:rPr lang="he-IL" b="1" dirty="0" smtClean="0">
                <a:solidFill>
                  <a:schemeClr val="tx1"/>
                </a:solidFill>
              </a:rPr>
              <a:t> גנץ ומלכי פלד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4499992" y="1268760"/>
            <a:ext cx="4104456" cy="2304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 smtClean="0">
              <a:solidFill>
                <a:schemeClr val="tx1"/>
              </a:solidFill>
            </a:endParaRPr>
          </a:p>
          <a:p>
            <a:pPr algn="ctr"/>
            <a:r>
              <a:rPr lang="he-IL" b="1" dirty="0" smtClean="0">
                <a:solidFill>
                  <a:schemeClr val="tx1"/>
                </a:solidFill>
              </a:rPr>
              <a:t>מבנה הבגרות:</a:t>
            </a:r>
            <a:endParaRPr lang="he-IL" dirty="0" smtClean="0"/>
          </a:p>
          <a:p>
            <a:r>
              <a:rPr lang="he-IL" sz="1600" u="sng" dirty="0" smtClean="0">
                <a:solidFill>
                  <a:schemeClr val="tx1"/>
                </a:solidFill>
              </a:rPr>
              <a:t>בכתות י'</a:t>
            </a:r>
          </a:p>
          <a:p>
            <a:r>
              <a:rPr lang="he-IL" sz="1600" dirty="0" smtClean="0">
                <a:solidFill>
                  <a:schemeClr val="tx1"/>
                </a:solidFill>
              </a:rPr>
              <a:t>יחידה פנימית בנושאים: מידות ותורה </a:t>
            </a:r>
          </a:p>
          <a:p>
            <a:r>
              <a:rPr lang="he-IL" sz="1600" u="sng" dirty="0" smtClean="0">
                <a:solidFill>
                  <a:schemeClr val="tx1"/>
                </a:solidFill>
              </a:rPr>
              <a:t>בכיתה יא'</a:t>
            </a:r>
          </a:p>
          <a:p>
            <a:r>
              <a:rPr lang="he-IL" sz="1600" dirty="0" smtClean="0">
                <a:solidFill>
                  <a:schemeClr val="tx1"/>
                </a:solidFill>
              </a:rPr>
              <a:t>יחידה פנימית בנושא: אמונת </a:t>
            </a:r>
            <a:r>
              <a:rPr lang="he-IL" sz="1600" dirty="0" err="1" smtClean="0">
                <a:solidFill>
                  <a:schemeClr val="tx1"/>
                </a:solidFill>
              </a:rPr>
              <a:t>עיתנו</a:t>
            </a:r>
            <a:endParaRPr lang="he-IL" sz="1600" dirty="0" smtClean="0">
              <a:solidFill>
                <a:schemeClr val="tx1"/>
              </a:solidFill>
            </a:endParaRPr>
          </a:p>
          <a:p>
            <a:r>
              <a:rPr lang="he-IL" sz="1600" dirty="0" smtClean="0">
                <a:solidFill>
                  <a:schemeClr val="tx1"/>
                </a:solidFill>
              </a:rPr>
              <a:t>יחידה חיצונית (חובה) – אמונה וגאולה</a:t>
            </a:r>
          </a:p>
          <a:p>
            <a:r>
              <a:rPr lang="he-IL" sz="1600" u="sng" dirty="0" smtClean="0">
                <a:solidFill>
                  <a:schemeClr val="tx1"/>
                </a:solidFill>
              </a:rPr>
              <a:t>בכיתה </a:t>
            </a:r>
            <a:r>
              <a:rPr lang="he-IL" sz="1600" u="sng" dirty="0" err="1" smtClean="0">
                <a:solidFill>
                  <a:schemeClr val="tx1"/>
                </a:solidFill>
              </a:rPr>
              <a:t>יב</a:t>
            </a:r>
            <a:r>
              <a:rPr lang="he-IL" sz="1600" u="sng" dirty="0" smtClean="0">
                <a:solidFill>
                  <a:schemeClr val="tx1"/>
                </a:solidFill>
              </a:rPr>
              <a:t>': יחידה חיצונית: תפילה ואמונת חכמים</a:t>
            </a:r>
          </a:p>
          <a:p>
            <a:endParaRPr lang="he-IL" sz="1600" u="sng" dirty="0" smtClean="0">
              <a:solidFill>
                <a:schemeClr val="tx1"/>
              </a:solidFill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1115616" y="3897052"/>
            <a:ext cx="4032448" cy="14041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 smtClean="0"/>
          </a:p>
          <a:p>
            <a:pPr algn="ctr"/>
            <a:endParaRPr lang="he-IL" b="1" dirty="0" smtClean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r>
              <a:rPr lang="he-IL" b="1" dirty="0" smtClean="0">
                <a:solidFill>
                  <a:schemeClr val="tx1"/>
                </a:solidFill>
              </a:rPr>
              <a:t>דרישות סף לקבלה למגמה: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e-IL" dirty="0" smtClean="0">
                <a:solidFill>
                  <a:schemeClr val="tx1"/>
                </a:solidFill>
              </a:rPr>
              <a:t>בנות שרוצות להעמיק בעולם הרוחני.</a:t>
            </a:r>
          </a:p>
          <a:p>
            <a:endParaRPr lang="he-IL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he-IL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he-IL" dirty="0" smtClean="0">
              <a:solidFill>
                <a:schemeClr val="tx1"/>
              </a:solidFill>
            </a:endParaRPr>
          </a:p>
          <a:p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7" name="מלבן מעוגל 6"/>
          <p:cNvSpPr/>
          <p:nvPr/>
        </p:nvSpPr>
        <p:spPr>
          <a:xfrm>
            <a:off x="5544525" y="3717032"/>
            <a:ext cx="3059923" cy="26642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מה יוצא לי מזה?</a:t>
            </a:r>
            <a:r>
              <a:rPr lang="he-IL" dirty="0"/>
              <a:t/>
            </a:r>
            <a:br>
              <a:rPr lang="he-IL" dirty="0"/>
            </a:br>
            <a:r>
              <a:rPr lang="he-IL" dirty="0" smtClean="0">
                <a:solidFill>
                  <a:schemeClr val="tx1"/>
                </a:solidFill>
              </a:rPr>
              <a:t>בניין אמוני פנימי מוצק שמבוסס על הרבה ידע תורני. 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בניית השקפת עולם: הן במובן הלאומי והן בעבודת ה' הפרטית.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חיבור אל הלב.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1115616" y="5517232"/>
            <a:ext cx="4032448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השתתפות הורים: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ללא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" name="AutoShape 2" descr="×ª××¦××ª ×ª××× × ×¢×××¨ ×××©××ª ××©×¨××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27661"/>
            <a:ext cx="3000375" cy="2583032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40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539552" y="462804"/>
            <a:ext cx="80648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תיאטרון / </a:t>
            </a:r>
            <a:r>
              <a:rPr lang="he-IL" b="1" dirty="0" smtClean="0">
                <a:solidFill>
                  <a:schemeClr val="tx1"/>
                </a:solidFill>
              </a:rPr>
              <a:t>אביה </a:t>
            </a:r>
            <a:r>
              <a:rPr lang="he-IL" b="1" dirty="0" err="1" smtClean="0">
                <a:solidFill>
                  <a:schemeClr val="tx1"/>
                </a:solidFill>
              </a:rPr>
              <a:t>מנדלביץ</a:t>
            </a:r>
            <a:r>
              <a:rPr lang="he-IL" b="1" dirty="0" smtClean="0">
                <a:solidFill>
                  <a:schemeClr val="tx1"/>
                </a:solidFill>
              </a:rPr>
              <a:t>'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4499992" y="1268760"/>
            <a:ext cx="4104456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 smtClean="0">
              <a:solidFill>
                <a:schemeClr val="tx1"/>
              </a:solidFill>
            </a:endParaRPr>
          </a:p>
          <a:p>
            <a:pPr algn="ctr"/>
            <a:endParaRPr lang="he-IL" b="1" dirty="0" smtClean="0">
              <a:solidFill>
                <a:schemeClr val="tx1"/>
              </a:solidFill>
            </a:endParaRPr>
          </a:p>
          <a:p>
            <a:pPr algn="ctr"/>
            <a:r>
              <a:rPr lang="he-IL" b="1" dirty="0" smtClean="0">
                <a:solidFill>
                  <a:schemeClr val="tx1"/>
                </a:solidFill>
              </a:rPr>
              <a:t>מבנה הבגרות:</a:t>
            </a:r>
            <a:endParaRPr lang="he-IL" dirty="0" smtClean="0"/>
          </a:p>
          <a:p>
            <a:r>
              <a:rPr lang="he-IL" u="sng" dirty="0" smtClean="0">
                <a:solidFill>
                  <a:schemeClr val="tx1"/>
                </a:solidFill>
              </a:rPr>
              <a:t>בכתות י'-י"א:</a:t>
            </a:r>
          </a:p>
          <a:p>
            <a:r>
              <a:rPr lang="he-IL" dirty="0" smtClean="0">
                <a:solidFill>
                  <a:schemeClr val="tx1"/>
                </a:solidFill>
              </a:rPr>
              <a:t> 30% מהציון: הערכה חלופית ובגרות מעשית</a:t>
            </a:r>
          </a:p>
          <a:p>
            <a:r>
              <a:rPr lang="he-IL" u="sng" dirty="0" smtClean="0">
                <a:solidFill>
                  <a:schemeClr val="tx1"/>
                </a:solidFill>
              </a:rPr>
              <a:t>בכיתה </a:t>
            </a:r>
            <a:r>
              <a:rPr lang="he-IL" u="sng" dirty="0" err="1" smtClean="0">
                <a:solidFill>
                  <a:schemeClr val="tx1"/>
                </a:solidFill>
              </a:rPr>
              <a:t>יב</a:t>
            </a:r>
            <a:r>
              <a:rPr lang="he-IL" u="sng" dirty="0" smtClean="0">
                <a:solidFill>
                  <a:schemeClr val="tx1"/>
                </a:solidFill>
              </a:rPr>
              <a:t>': </a:t>
            </a:r>
          </a:p>
          <a:p>
            <a:r>
              <a:rPr lang="he-IL" dirty="0" smtClean="0">
                <a:solidFill>
                  <a:schemeClr val="tx1"/>
                </a:solidFill>
              </a:rPr>
              <a:t>20% מהציון: בגרות עיונית </a:t>
            </a:r>
          </a:p>
          <a:p>
            <a:r>
              <a:rPr lang="he-IL" dirty="0" smtClean="0">
                <a:solidFill>
                  <a:schemeClr val="tx1"/>
                </a:solidFill>
              </a:rPr>
              <a:t>50% מהציון: בגרות מעשית.</a:t>
            </a:r>
          </a:p>
          <a:p>
            <a:endParaRPr lang="he-IL" dirty="0" smtClean="0">
              <a:solidFill>
                <a:schemeClr val="tx1"/>
              </a:solidFill>
            </a:endParaRPr>
          </a:p>
          <a:p>
            <a:endParaRPr lang="he-IL" dirty="0"/>
          </a:p>
          <a:p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1115616" y="3897052"/>
            <a:ext cx="4032448" cy="1404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 smtClean="0"/>
          </a:p>
          <a:p>
            <a:pPr algn="ctr"/>
            <a:r>
              <a:rPr lang="he-IL" b="1" dirty="0" smtClean="0">
                <a:solidFill>
                  <a:schemeClr val="tx1"/>
                </a:solidFill>
              </a:rPr>
              <a:t>דרישות סף לקבלה למגמה: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e-IL" dirty="0" smtClean="0">
                <a:solidFill>
                  <a:schemeClr val="tx1"/>
                </a:solidFill>
              </a:rPr>
              <a:t>אהבת אמנות הבמה</a:t>
            </a:r>
            <a:endParaRPr lang="he-IL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he-IL" dirty="0" smtClean="0">
                <a:solidFill>
                  <a:schemeClr val="tx1"/>
                </a:solidFill>
              </a:rPr>
              <a:t>רצינות </a:t>
            </a:r>
            <a:r>
              <a:rPr lang="he-IL" dirty="0">
                <a:solidFill>
                  <a:schemeClr val="tx1"/>
                </a:solidFill>
              </a:rPr>
              <a:t>ומוטיבציה </a:t>
            </a:r>
            <a:r>
              <a:rPr lang="he-IL" dirty="0" smtClean="0">
                <a:solidFill>
                  <a:schemeClr val="tx1"/>
                </a:solidFill>
              </a:rPr>
              <a:t>להתקדם, ללמוד ו</a:t>
            </a:r>
            <a:r>
              <a:rPr lang="he-IL" b="1" u="sng" dirty="0" smtClean="0">
                <a:solidFill>
                  <a:schemeClr val="tx1"/>
                </a:solidFill>
              </a:rPr>
              <a:t>לעבוד</a:t>
            </a:r>
            <a:r>
              <a:rPr lang="he-IL" dirty="0" smtClean="0">
                <a:solidFill>
                  <a:schemeClr val="tx1"/>
                </a:solidFill>
              </a:rPr>
              <a:t>!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e-IL" dirty="0" smtClean="0">
                <a:solidFill>
                  <a:schemeClr val="tx1"/>
                </a:solidFill>
              </a:rPr>
              <a:t>פתיחות ורצון להביא את עצמי ולקבל מאחרים</a:t>
            </a:r>
            <a:endParaRPr lang="he-IL" dirty="0">
              <a:solidFill>
                <a:schemeClr val="tx1"/>
              </a:solidFill>
            </a:endParaRPr>
          </a:p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1115616" y="1268760"/>
            <a:ext cx="2880320" cy="230425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תמונה</a:t>
            </a:r>
            <a:endParaRPr lang="he-IL" dirty="0"/>
          </a:p>
        </p:txBody>
      </p:sp>
      <p:sp>
        <p:nvSpPr>
          <p:cNvPr id="7" name="מלבן מעוגל 6"/>
          <p:cNvSpPr/>
          <p:nvPr/>
        </p:nvSpPr>
        <p:spPr>
          <a:xfrm>
            <a:off x="5544525" y="3717032"/>
            <a:ext cx="3059923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מה יוצא לי מזה?</a:t>
            </a:r>
            <a:r>
              <a:rPr lang="he-IL" dirty="0"/>
              <a:t/>
            </a:r>
            <a:br>
              <a:rPr lang="he-IL" dirty="0"/>
            </a:br>
            <a:r>
              <a:rPr lang="he-IL" dirty="0" smtClean="0">
                <a:solidFill>
                  <a:schemeClr val="tx1"/>
                </a:solidFill>
              </a:rPr>
              <a:t>חיזוק הביטחון העצמי, שיפור ההקשבה הפנימית והחיצונית, ביטוי עצמי ייחודי, פיתוח יצירתיות, יצירת דינמיקה קבוצתית, התנסות </a:t>
            </a:r>
            <a:r>
              <a:rPr lang="he-IL" dirty="0" err="1" smtClean="0">
                <a:solidFill>
                  <a:schemeClr val="tx1"/>
                </a:solidFill>
              </a:rPr>
              <a:t>בחווית</a:t>
            </a:r>
            <a:r>
              <a:rPr lang="he-IL" dirty="0" smtClean="0">
                <a:solidFill>
                  <a:schemeClr val="tx1"/>
                </a:solidFill>
              </a:rPr>
              <a:t> התאטרון, פיתוח שפה והעשרת </a:t>
            </a:r>
            <a:r>
              <a:rPr lang="he-IL" dirty="0">
                <a:solidFill>
                  <a:schemeClr val="tx1"/>
                </a:solidFill>
              </a:rPr>
              <a:t>הידע </a:t>
            </a:r>
            <a:r>
              <a:rPr lang="he-IL" dirty="0" smtClean="0">
                <a:solidFill>
                  <a:schemeClr val="tx1"/>
                </a:solidFill>
              </a:rPr>
              <a:t>בתחום, ממוצע סופי לא רע...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1115616" y="5517232"/>
            <a:ext cx="40324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השתתפות הורים: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300 ₪ בשנה.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יבט">
  <a:themeElements>
    <a:clrScheme name="היבט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היבט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יב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23853</TotalTime>
  <Words>668</Words>
  <Application>Microsoft Office PowerPoint</Application>
  <PresentationFormat>‫הצגה על המסך (4:3)</PresentationFormat>
  <Paragraphs>167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Verdana</vt:lpstr>
      <vt:lpstr>Wingdings</vt:lpstr>
      <vt:lpstr>Wingdings 2</vt:lpstr>
      <vt:lpstr>היבט</vt:lpstr>
      <vt:lpstr>ברוכים הבאים   לערב מגמות</vt:lpstr>
      <vt:lpstr>מבנה תעודת הבגרות</vt:lpstr>
      <vt:lpstr>מצגת של PowerPoint‏</vt:lpstr>
      <vt:lpstr>מקצועות לימוד מוגברים  בהיקף של 5 יח"ל</vt:lpstr>
      <vt:lpstr>חובת לימוד וציון עובר  כתנאי לקבלת תעודת בגרות</vt:lpstr>
      <vt:lpstr>תעודת בגרות חברתית - התנדבות</vt:lpstr>
      <vt:lpstr>מגמות הלימוד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מפגשים עם מורות המגמות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ברוכים הבאים  לערב מגמות</dc:title>
  <dc:creator>Administrator</dc:creator>
  <cp:lastModifiedBy>Merav</cp:lastModifiedBy>
  <cp:revision>48</cp:revision>
  <dcterms:created xsi:type="dcterms:W3CDTF">2016-06-05T07:34:17Z</dcterms:created>
  <dcterms:modified xsi:type="dcterms:W3CDTF">2020-06-05T14:04:25Z</dcterms:modified>
</cp:coreProperties>
</file>